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
  </p:notesMasterIdLst>
  <p:sldIdLst>
    <p:sldId id="258" r:id="rId3"/>
    <p:sldId id="260" r:id="rId4"/>
    <p:sldId id="311" r:id="rId5"/>
    <p:sldId id="262" r:id="rId6"/>
    <p:sldId id="264" r:id="rId7"/>
    <p:sldId id="265" r:id="rId8"/>
    <p:sldId id="312" r:id="rId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5997"/>
    <a:srgbClr val="406EB3"/>
    <a:srgbClr val="632881"/>
    <a:srgbClr val="575756"/>
    <a:srgbClr val="26478D"/>
    <a:srgbClr val="982881"/>
    <a:srgbClr val="BA2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0" d="100"/>
          <a:sy n="70" d="100"/>
        </p:scale>
        <p:origin x="61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974675-D273-41E3-A00E-5EA3D8F472FB}" type="datetimeFigureOut">
              <a:rPr lang="es-CO" smtClean="0"/>
              <a:t>11/12/2018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77E2C-4B4E-4473-B556-35440EE69F59}" type="slidenum">
              <a:rPr lang="es-CO" smtClean="0"/>
              <a:t>‹Nº›</a:t>
            </a:fld>
            <a:endParaRPr lang="es-CO"/>
          </a:p>
        </p:txBody>
      </p:sp>
    </p:spTree>
    <p:extLst>
      <p:ext uri="{BB962C8B-B14F-4D97-AF65-F5344CB8AC3E}">
        <p14:creationId xmlns:p14="http://schemas.microsoft.com/office/powerpoint/2010/main" val="2009921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1 captura de información en campo: </a:t>
            </a:r>
            <a:r>
              <a:rPr lang="es-CO" dirty="0" err="1"/>
              <a:t>On</a:t>
            </a:r>
            <a:r>
              <a:rPr lang="es-CO" dirty="0"/>
              <a:t> line y Off line</a:t>
            </a:r>
          </a:p>
          <a:p>
            <a:r>
              <a:rPr lang="es-CO" dirty="0"/>
              <a:t>2 Segmenta cada actividad económica por nivel de riesgo y productividad</a:t>
            </a:r>
          </a:p>
          <a:p>
            <a:r>
              <a:rPr lang="es-CO" dirty="0"/>
              <a:t>3 Usa</a:t>
            </a:r>
            <a:r>
              <a:rPr lang="es-CO" baseline="0" dirty="0"/>
              <a:t> un modelo experto para </a:t>
            </a:r>
            <a:r>
              <a:rPr lang="es-CO" baseline="0" dirty="0" err="1"/>
              <a:t>originacion</a:t>
            </a:r>
            <a:r>
              <a:rPr lang="es-CO" baseline="0" dirty="0"/>
              <a:t> de microcrédito</a:t>
            </a:r>
          </a:p>
          <a:p>
            <a:r>
              <a:rPr lang="es-CO" baseline="0" dirty="0"/>
              <a:t>4 automatiza el proceso a través de un motor de decisión que permite conocer la viabilidad del cliente</a:t>
            </a:r>
          </a:p>
          <a:p>
            <a:r>
              <a:rPr lang="es-CO" baseline="0" dirty="0"/>
              <a:t>5 Considera </a:t>
            </a:r>
            <a:r>
              <a:rPr lang="es-CO" baseline="0" dirty="0" err="1"/>
              <a:t>variabels</a:t>
            </a:r>
            <a:r>
              <a:rPr lang="es-CO" baseline="0" dirty="0"/>
              <a:t> de las solicitud, Vs la </a:t>
            </a:r>
            <a:r>
              <a:rPr lang="es-CO" baseline="0" dirty="0" err="1"/>
              <a:t>informacion</a:t>
            </a:r>
            <a:r>
              <a:rPr lang="es-CO" baseline="0" dirty="0"/>
              <a:t> del buró en la decisión. </a:t>
            </a:r>
          </a:p>
        </p:txBody>
      </p:sp>
      <p:sp>
        <p:nvSpPr>
          <p:cNvPr id="4" name="Marcador de número de diapositiva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07EB823-41C0-9D4C-916A-C8BFE20D5F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5885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F17A1B-606F-4EF5-B7B7-74683DDC8F41}"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1591250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15F17A1B-606F-4EF5-B7B7-74683DDC8F41}"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93509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15F17A1B-606F-4EF5-B7B7-74683DDC8F41}"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2265246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icio - Diapositiva en blanco">
    <p:spTree>
      <p:nvGrpSpPr>
        <p:cNvPr id="1" name=""/>
        <p:cNvGrpSpPr/>
        <p:nvPr/>
      </p:nvGrpSpPr>
      <p:grpSpPr>
        <a:xfrm>
          <a:off x="0" y="0"/>
          <a:ext cx="0" cy="0"/>
          <a:chOff x="0" y="0"/>
          <a:chExt cx="0" cy="0"/>
        </a:xfrm>
      </p:grpSpPr>
      <p:pic>
        <p:nvPicPr>
          <p:cNvPr id="7" name="Imagen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88" y="-183397"/>
            <a:ext cx="4705147" cy="1475260"/>
          </a:xfrm>
          <a:prstGeom prst="rect">
            <a:avLst/>
          </a:prstGeom>
        </p:spPr>
      </p:pic>
      <p:pic>
        <p:nvPicPr>
          <p:cNvPr id="4" name="Imagen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9459" y="2721497"/>
            <a:ext cx="5329101" cy="1721299"/>
          </a:xfrm>
          <a:prstGeom prst="rect">
            <a:avLst/>
          </a:prstGeom>
        </p:spPr>
      </p:pic>
    </p:spTree>
    <p:extLst>
      <p:ext uri="{BB962C8B-B14F-4D97-AF65-F5344CB8AC3E}">
        <p14:creationId xmlns:p14="http://schemas.microsoft.com/office/powerpoint/2010/main" val="2650252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Portada Opc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90" y="188837"/>
            <a:ext cx="6431075" cy="2016411"/>
          </a:xfrm>
          <a:prstGeom prst="rect">
            <a:avLst/>
          </a:prstGeom>
        </p:spPr>
      </p:pic>
      <p:sp>
        <p:nvSpPr>
          <p:cNvPr id="2" name="Title 1"/>
          <p:cNvSpPr>
            <a:spLocks noGrp="1"/>
          </p:cNvSpPr>
          <p:nvPr>
            <p:ph type="ctrTitle"/>
          </p:nvPr>
        </p:nvSpPr>
        <p:spPr>
          <a:xfrm>
            <a:off x="442913" y="2202446"/>
            <a:ext cx="7029607"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13" y="3663173"/>
            <a:ext cx="7029607"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301892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Portada Opc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3" y="2202446"/>
            <a:ext cx="7029607"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13" y="3663173"/>
            <a:ext cx="7029607"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descr="EXPERIAN-GRAPHIC-ART-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02" y="201947"/>
            <a:ext cx="6109828" cy="1861588"/>
          </a:xfrm>
          <a:prstGeom prst="rect">
            <a:avLst/>
          </a:prstGeom>
        </p:spPr>
      </p:pic>
      <p:pic>
        <p:nvPicPr>
          <p:cNvPr id="7"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1699352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Portada Opc 3">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3" y="2202446"/>
            <a:ext cx="7029607"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13" y="3663173"/>
            <a:ext cx="7029607"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6016" y="-68911"/>
            <a:ext cx="5742613" cy="2124533"/>
          </a:xfrm>
          <a:prstGeom prst="rect">
            <a:avLst/>
          </a:prstGeom>
        </p:spPr>
      </p:pic>
      <p:pic>
        <p:nvPicPr>
          <p:cNvPr id="7"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2838892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Portada Opc 4">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3" y="2202446"/>
            <a:ext cx="7029607"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13" y="3663173"/>
            <a:ext cx="7029607"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0459" y="-71209"/>
            <a:ext cx="5765515" cy="2281565"/>
          </a:xfrm>
          <a:prstGeom prst="rect">
            <a:avLst/>
          </a:prstGeom>
        </p:spPr>
      </p:pic>
      <p:pic>
        <p:nvPicPr>
          <p:cNvPr id="7"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3016097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Portada Opc 5">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6570768"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03693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90" y="188837"/>
            <a:ext cx="6431075" cy="2016411"/>
          </a:xfrm>
          <a:prstGeom prst="rect">
            <a:avLst/>
          </a:prstGeom>
        </p:spPr>
      </p:pic>
      <p:pic>
        <p:nvPicPr>
          <p:cNvPr id="9"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449416"/>
            <a:ext cx="1917756" cy="619435"/>
          </a:xfrm>
          <a:prstGeom prst="rect">
            <a:avLst/>
          </a:prstGeom>
        </p:spPr>
      </p:pic>
    </p:spTree>
    <p:extLst>
      <p:ext uri="{BB962C8B-B14F-4D97-AF65-F5344CB8AC3E}">
        <p14:creationId xmlns:p14="http://schemas.microsoft.com/office/powerpoint/2010/main" val="2785562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Portada Opc 6">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Imagen 9" descr="EXPERIAN-GRAPHIC-ART-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02" y="201947"/>
            <a:ext cx="6109828" cy="1861588"/>
          </a:xfrm>
          <a:prstGeom prst="rect">
            <a:avLst/>
          </a:prstGeom>
        </p:spPr>
      </p:pic>
      <p:sp>
        <p:nvSpPr>
          <p:cNvPr id="2" name="Title 1"/>
          <p:cNvSpPr>
            <a:spLocks noGrp="1"/>
          </p:cNvSpPr>
          <p:nvPr>
            <p:ph type="ctrTitle"/>
          </p:nvPr>
        </p:nvSpPr>
        <p:spPr>
          <a:xfrm>
            <a:off x="442911" y="2202446"/>
            <a:ext cx="6570768"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03693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449416"/>
            <a:ext cx="1917756" cy="619435"/>
          </a:xfrm>
          <a:prstGeom prst="rect">
            <a:avLst/>
          </a:prstGeom>
        </p:spPr>
      </p:pic>
    </p:spTree>
    <p:extLst>
      <p:ext uri="{BB962C8B-B14F-4D97-AF65-F5344CB8AC3E}">
        <p14:creationId xmlns:p14="http://schemas.microsoft.com/office/powerpoint/2010/main" val="2634755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Portada Opc 7">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6570768"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03693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6016" y="-68911"/>
            <a:ext cx="5742613" cy="2124533"/>
          </a:xfrm>
          <a:prstGeom prst="rect">
            <a:avLst/>
          </a:prstGeom>
        </p:spPr>
      </p:pic>
      <p:pic>
        <p:nvPicPr>
          <p:cNvPr id="9"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449416"/>
            <a:ext cx="1917756" cy="619435"/>
          </a:xfrm>
          <a:prstGeom prst="rect">
            <a:avLst/>
          </a:prstGeom>
        </p:spPr>
      </p:pic>
    </p:spTree>
    <p:extLst>
      <p:ext uri="{BB962C8B-B14F-4D97-AF65-F5344CB8AC3E}">
        <p14:creationId xmlns:p14="http://schemas.microsoft.com/office/powerpoint/2010/main" val="3694130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15F17A1B-606F-4EF5-B7B7-74683DDC8F41}"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1744591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Portada Opc 8">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6570768"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03693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9"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0459" y="-71209"/>
            <a:ext cx="5765515" cy="2281565"/>
          </a:xfrm>
          <a:prstGeom prst="rect">
            <a:avLst/>
          </a:prstGeom>
        </p:spPr>
      </p:pic>
      <p:pic>
        <p:nvPicPr>
          <p:cNvPr id="8"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449416"/>
            <a:ext cx="1917756" cy="619435"/>
          </a:xfrm>
          <a:prstGeom prst="rect">
            <a:avLst/>
          </a:prstGeom>
        </p:spPr>
      </p:pic>
    </p:spTree>
    <p:extLst>
      <p:ext uri="{BB962C8B-B14F-4D97-AF65-F5344CB8AC3E}">
        <p14:creationId xmlns:p14="http://schemas.microsoft.com/office/powerpoint/2010/main" val="2326197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Portada Opc 9">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90" y="188837"/>
            <a:ext cx="6431075" cy="2016411"/>
          </a:xfrm>
          <a:prstGeom prst="rect">
            <a:avLst/>
          </a:prstGeom>
        </p:spPr>
      </p:pic>
      <p:sp>
        <p:nvSpPr>
          <p:cNvPr id="2" name="Title 1"/>
          <p:cNvSpPr>
            <a:spLocks noGrp="1"/>
          </p:cNvSpPr>
          <p:nvPr>
            <p:ph type="ctrTitle"/>
          </p:nvPr>
        </p:nvSpPr>
        <p:spPr>
          <a:xfrm>
            <a:off x="442911" y="2202446"/>
            <a:ext cx="5902176"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90217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3272189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Portada Opc 10">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5902176"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90217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descr="EXPERIAN-GRAPHIC-ART-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02" y="201947"/>
            <a:ext cx="6109828" cy="1861588"/>
          </a:xfrm>
          <a:prstGeom prst="rect">
            <a:avLst/>
          </a:prstGeom>
        </p:spPr>
      </p:pic>
      <p:pic>
        <p:nvPicPr>
          <p:cNvPr id="9"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498670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Portada Opc 1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5902176"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90217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6016" y="-68911"/>
            <a:ext cx="5742613" cy="2124533"/>
          </a:xfrm>
          <a:prstGeom prst="rect">
            <a:avLst/>
          </a:prstGeom>
        </p:spPr>
      </p:pic>
      <p:pic>
        <p:nvPicPr>
          <p:cNvPr id="9"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11899938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Portada Opc 1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5902176"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90217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0459" y="-71209"/>
            <a:ext cx="5765515" cy="2281565"/>
          </a:xfrm>
          <a:prstGeom prst="rect">
            <a:avLst/>
          </a:prstGeom>
        </p:spPr>
      </p:pic>
      <p:pic>
        <p:nvPicPr>
          <p:cNvPr id="9"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279614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ada Opc 13">
    <p:spTree>
      <p:nvGrpSpPr>
        <p:cNvPr id="1" name=""/>
        <p:cNvGrpSpPr/>
        <p:nvPr/>
      </p:nvGrpSpPr>
      <p:grpSpPr>
        <a:xfrm>
          <a:off x="0" y="0"/>
          <a:ext cx="0" cy="0"/>
          <a:chOff x="0" y="0"/>
          <a:chExt cx="0" cy="0"/>
        </a:xfrm>
      </p:grpSpPr>
      <p:sp>
        <p:nvSpPr>
          <p:cNvPr id="2" name="Title 1"/>
          <p:cNvSpPr>
            <a:spLocks noGrp="1"/>
          </p:cNvSpPr>
          <p:nvPr>
            <p:ph type="ctrTitle"/>
          </p:nvPr>
        </p:nvSpPr>
        <p:spPr>
          <a:xfrm>
            <a:off x="7292459" y="3967942"/>
            <a:ext cx="4444675" cy="1025921"/>
          </a:xfrm>
        </p:spPr>
        <p:txBody>
          <a:bodyPr anchor="t">
            <a:normAutofit/>
          </a:bodyPr>
          <a:lstStyle>
            <a:lvl1pPr algn="l">
              <a:defRPr sz="2933">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7292459" y="4993864"/>
            <a:ext cx="4444675" cy="410369"/>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1" name="Picture Placeholder 9"/>
          <p:cNvSpPr>
            <a:spLocks noGrp="1"/>
          </p:cNvSpPr>
          <p:nvPr>
            <p:ph type="pic" sz="quarter" idx="13" hasCustomPrompt="1"/>
          </p:nvPr>
        </p:nvSpPr>
        <p:spPr>
          <a:xfrm>
            <a:off x="-3841" y="-4372"/>
            <a:ext cx="7016136" cy="60348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791208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791208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791208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3403"/>
              <a:gd name="connsiteY0" fmla="*/ 2044535 h 5750091"/>
              <a:gd name="connsiteX1" fmla="*/ 0 w 5753403"/>
              <a:gd name="connsiteY1" fmla="*/ 1284 h 5750091"/>
              <a:gd name="connsiteX2" fmla="*/ 2048885 w 5753403"/>
              <a:gd name="connsiteY2" fmla="*/ 0 h 5750091"/>
              <a:gd name="connsiteX3" fmla="*/ 3708867 w 5753403"/>
              <a:gd name="connsiteY3" fmla="*/ 0 h 5750091"/>
              <a:gd name="connsiteX4" fmla="*/ 5405030 w 5753403"/>
              <a:gd name="connsiteY4" fmla="*/ 934673 h 5750091"/>
              <a:gd name="connsiteX5" fmla="*/ 5753402 w 5753403"/>
              <a:gd name="connsiteY5" fmla="*/ 2044535 h 5750091"/>
              <a:gd name="connsiteX6" fmla="*/ 5753402 w 5753403"/>
              <a:gd name="connsiteY6" fmla="*/ 3704516 h 5750091"/>
              <a:gd name="connsiteX7" fmla="*/ 3708867 w 5753403"/>
              <a:gd name="connsiteY7" fmla="*/ 5749051 h 5750091"/>
              <a:gd name="connsiteX8" fmla="*/ 2048885 w 5753403"/>
              <a:gd name="connsiteY8" fmla="*/ 5749051 h 5750091"/>
              <a:gd name="connsiteX9" fmla="*/ 6743 w 5753403"/>
              <a:gd name="connsiteY9" fmla="*/ 5750091 h 5750091"/>
              <a:gd name="connsiteX10" fmla="*/ 4350 w 5753403"/>
              <a:gd name="connsiteY10" fmla="*/ 3704516 h 5750091"/>
              <a:gd name="connsiteX11" fmla="*/ 4350 w 5753403"/>
              <a:gd name="connsiteY11" fmla="*/ 2044535 h 5750091"/>
              <a:gd name="connsiteX0" fmla="*/ 4350 w 5758166"/>
              <a:gd name="connsiteY0" fmla="*/ 2044535 h 5750091"/>
              <a:gd name="connsiteX1" fmla="*/ 0 w 5758166"/>
              <a:gd name="connsiteY1" fmla="*/ 1284 h 5750091"/>
              <a:gd name="connsiteX2" fmla="*/ 2048885 w 5758166"/>
              <a:gd name="connsiteY2" fmla="*/ 0 h 5750091"/>
              <a:gd name="connsiteX3" fmla="*/ 3708867 w 5758166"/>
              <a:gd name="connsiteY3" fmla="*/ 0 h 5750091"/>
              <a:gd name="connsiteX4" fmla="*/ 5758166 w 5758166"/>
              <a:gd name="connsiteY4" fmla="*/ 805922 h 5750091"/>
              <a:gd name="connsiteX5" fmla="*/ 5753402 w 5758166"/>
              <a:gd name="connsiteY5" fmla="*/ 2044535 h 5750091"/>
              <a:gd name="connsiteX6" fmla="*/ 5753402 w 5758166"/>
              <a:gd name="connsiteY6" fmla="*/ 3704516 h 5750091"/>
              <a:gd name="connsiteX7" fmla="*/ 3708867 w 5758166"/>
              <a:gd name="connsiteY7" fmla="*/ 5749051 h 5750091"/>
              <a:gd name="connsiteX8" fmla="*/ 2048885 w 5758166"/>
              <a:gd name="connsiteY8" fmla="*/ 5749051 h 5750091"/>
              <a:gd name="connsiteX9" fmla="*/ 6743 w 5758166"/>
              <a:gd name="connsiteY9" fmla="*/ 5750091 h 5750091"/>
              <a:gd name="connsiteX10" fmla="*/ 4350 w 5758166"/>
              <a:gd name="connsiteY10" fmla="*/ 3704516 h 5750091"/>
              <a:gd name="connsiteX11" fmla="*/ 4350 w 5758166"/>
              <a:gd name="connsiteY11" fmla="*/ 2044535 h 5750091"/>
              <a:gd name="connsiteX0" fmla="*/ 4350 w 5765522"/>
              <a:gd name="connsiteY0" fmla="*/ 2044535 h 5750091"/>
              <a:gd name="connsiteX1" fmla="*/ 0 w 5765522"/>
              <a:gd name="connsiteY1" fmla="*/ 1284 h 5750091"/>
              <a:gd name="connsiteX2" fmla="*/ 2048885 w 5765522"/>
              <a:gd name="connsiteY2" fmla="*/ 0 h 5750091"/>
              <a:gd name="connsiteX3" fmla="*/ 3708867 w 5765522"/>
              <a:gd name="connsiteY3" fmla="*/ 0 h 5750091"/>
              <a:gd name="connsiteX4" fmla="*/ 5765522 w 5765522"/>
              <a:gd name="connsiteY4" fmla="*/ 747065 h 5750091"/>
              <a:gd name="connsiteX5" fmla="*/ 5753402 w 5765522"/>
              <a:gd name="connsiteY5" fmla="*/ 2044535 h 5750091"/>
              <a:gd name="connsiteX6" fmla="*/ 5753402 w 5765522"/>
              <a:gd name="connsiteY6" fmla="*/ 3704516 h 5750091"/>
              <a:gd name="connsiteX7" fmla="*/ 3708867 w 5765522"/>
              <a:gd name="connsiteY7" fmla="*/ 5749051 h 5750091"/>
              <a:gd name="connsiteX8" fmla="*/ 2048885 w 5765522"/>
              <a:gd name="connsiteY8" fmla="*/ 5749051 h 5750091"/>
              <a:gd name="connsiteX9" fmla="*/ 6743 w 5765522"/>
              <a:gd name="connsiteY9" fmla="*/ 5750091 h 5750091"/>
              <a:gd name="connsiteX10" fmla="*/ 4350 w 5765522"/>
              <a:gd name="connsiteY10" fmla="*/ 3704516 h 5750091"/>
              <a:gd name="connsiteX11" fmla="*/ 4350 w 5765522"/>
              <a:gd name="connsiteY11" fmla="*/ 2044535 h 5750091"/>
              <a:gd name="connsiteX0" fmla="*/ 4350 w 5754487"/>
              <a:gd name="connsiteY0" fmla="*/ 2044535 h 5750091"/>
              <a:gd name="connsiteX1" fmla="*/ 0 w 5754487"/>
              <a:gd name="connsiteY1" fmla="*/ 1284 h 5750091"/>
              <a:gd name="connsiteX2" fmla="*/ 2048885 w 5754487"/>
              <a:gd name="connsiteY2" fmla="*/ 0 h 5750091"/>
              <a:gd name="connsiteX3" fmla="*/ 3708867 w 5754487"/>
              <a:gd name="connsiteY3" fmla="*/ 0 h 5750091"/>
              <a:gd name="connsiteX4" fmla="*/ 5754487 w 5754487"/>
              <a:gd name="connsiteY4" fmla="*/ 805922 h 5750091"/>
              <a:gd name="connsiteX5" fmla="*/ 5753402 w 5754487"/>
              <a:gd name="connsiteY5" fmla="*/ 2044535 h 5750091"/>
              <a:gd name="connsiteX6" fmla="*/ 5753402 w 5754487"/>
              <a:gd name="connsiteY6" fmla="*/ 3704516 h 5750091"/>
              <a:gd name="connsiteX7" fmla="*/ 3708867 w 5754487"/>
              <a:gd name="connsiteY7" fmla="*/ 5749051 h 5750091"/>
              <a:gd name="connsiteX8" fmla="*/ 2048885 w 5754487"/>
              <a:gd name="connsiteY8" fmla="*/ 5749051 h 5750091"/>
              <a:gd name="connsiteX9" fmla="*/ 6743 w 5754487"/>
              <a:gd name="connsiteY9" fmla="*/ 5750091 h 5750091"/>
              <a:gd name="connsiteX10" fmla="*/ 4350 w 5754487"/>
              <a:gd name="connsiteY10" fmla="*/ 3704516 h 5750091"/>
              <a:gd name="connsiteX11" fmla="*/ 4350 w 5754487"/>
              <a:gd name="connsiteY11" fmla="*/ 2044535 h 5750091"/>
              <a:gd name="connsiteX0" fmla="*/ 4350 w 5754487"/>
              <a:gd name="connsiteY0" fmla="*/ 2044535 h 5750091"/>
              <a:gd name="connsiteX1" fmla="*/ 0 w 5754487"/>
              <a:gd name="connsiteY1" fmla="*/ 1284 h 5750091"/>
              <a:gd name="connsiteX2" fmla="*/ 2048885 w 5754487"/>
              <a:gd name="connsiteY2" fmla="*/ 0 h 5750091"/>
              <a:gd name="connsiteX3" fmla="*/ 3745653 w 5754487"/>
              <a:gd name="connsiteY3" fmla="*/ 794576 h 5750091"/>
              <a:gd name="connsiteX4" fmla="*/ 5754487 w 5754487"/>
              <a:gd name="connsiteY4" fmla="*/ 805922 h 5750091"/>
              <a:gd name="connsiteX5" fmla="*/ 5753402 w 5754487"/>
              <a:gd name="connsiteY5" fmla="*/ 2044535 h 5750091"/>
              <a:gd name="connsiteX6" fmla="*/ 5753402 w 5754487"/>
              <a:gd name="connsiteY6" fmla="*/ 3704516 h 5750091"/>
              <a:gd name="connsiteX7" fmla="*/ 3708867 w 5754487"/>
              <a:gd name="connsiteY7" fmla="*/ 5749051 h 5750091"/>
              <a:gd name="connsiteX8" fmla="*/ 2048885 w 5754487"/>
              <a:gd name="connsiteY8" fmla="*/ 5749051 h 5750091"/>
              <a:gd name="connsiteX9" fmla="*/ 6743 w 5754487"/>
              <a:gd name="connsiteY9" fmla="*/ 5750091 h 5750091"/>
              <a:gd name="connsiteX10" fmla="*/ 4350 w 5754487"/>
              <a:gd name="connsiteY10" fmla="*/ 3704516 h 5750091"/>
              <a:gd name="connsiteX11" fmla="*/ 4350 w 5754487"/>
              <a:gd name="connsiteY11" fmla="*/ 2044535 h 5750091"/>
              <a:gd name="connsiteX0" fmla="*/ 4350 w 5754487"/>
              <a:gd name="connsiteY0" fmla="*/ 2044535 h 5750091"/>
              <a:gd name="connsiteX1" fmla="*/ 0 w 5754487"/>
              <a:gd name="connsiteY1" fmla="*/ 1284 h 5750091"/>
              <a:gd name="connsiteX2" fmla="*/ 2048885 w 5754487"/>
              <a:gd name="connsiteY2" fmla="*/ 0 h 5750091"/>
              <a:gd name="connsiteX3" fmla="*/ 3745653 w 5754487"/>
              <a:gd name="connsiteY3" fmla="*/ 794576 h 5750091"/>
              <a:gd name="connsiteX4" fmla="*/ 5754487 w 5754487"/>
              <a:gd name="connsiteY4" fmla="*/ 798564 h 5750091"/>
              <a:gd name="connsiteX5" fmla="*/ 5753402 w 5754487"/>
              <a:gd name="connsiteY5" fmla="*/ 2044535 h 5750091"/>
              <a:gd name="connsiteX6" fmla="*/ 5753402 w 5754487"/>
              <a:gd name="connsiteY6" fmla="*/ 3704516 h 5750091"/>
              <a:gd name="connsiteX7" fmla="*/ 3708867 w 5754487"/>
              <a:gd name="connsiteY7" fmla="*/ 5749051 h 5750091"/>
              <a:gd name="connsiteX8" fmla="*/ 2048885 w 5754487"/>
              <a:gd name="connsiteY8" fmla="*/ 5749051 h 5750091"/>
              <a:gd name="connsiteX9" fmla="*/ 6743 w 5754487"/>
              <a:gd name="connsiteY9" fmla="*/ 5750091 h 5750091"/>
              <a:gd name="connsiteX10" fmla="*/ 4350 w 5754487"/>
              <a:gd name="connsiteY10" fmla="*/ 3704516 h 5750091"/>
              <a:gd name="connsiteX11" fmla="*/ 4350 w 5754487"/>
              <a:gd name="connsiteY11" fmla="*/ 2044535 h 5750091"/>
              <a:gd name="connsiteX0" fmla="*/ 4350 w 5754487"/>
              <a:gd name="connsiteY0" fmla="*/ 2044535 h 5750091"/>
              <a:gd name="connsiteX1" fmla="*/ 0 w 5754487"/>
              <a:gd name="connsiteY1" fmla="*/ 1284 h 5750091"/>
              <a:gd name="connsiteX2" fmla="*/ 2048885 w 5754487"/>
              <a:gd name="connsiteY2" fmla="*/ 0 h 5750091"/>
              <a:gd name="connsiteX3" fmla="*/ 3745653 w 5754487"/>
              <a:gd name="connsiteY3" fmla="*/ 794576 h 5750091"/>
              <a:gd name="connsiteX4" fmla="*/ 5754487 w 5754487"/>
              <a:gd name="connsiteY4" fmla="*/ 798564 h 5750091"/>
              <a:gd name="connsiteX5" fmla="*/ 5753402 w 5754487"/>
              <a:gd name="connsiteY5" fmla="*/ 2044535 h 5750091"/>
              <a:gd name="connsiteX6" fmla="*/ 5753402 w 5754487"/>
              <a:gd name="connsiteY6" fmla="*/ 3704516 h 5750091"/>
              <a:gd name="connsiteX7" fmla="*/ 3708867 w 5754487"/>
              <a:gd name="connsiteY7" fmla="*/ 5749051 h 5750091"/>
              <a:gd name="connsiteX8" fmla="*/ 2048885 w 5754487"/>
              <a:gd name="connsiteY8" fmla="*/ 5749051 h 5750091"/>
              <a:gd name="connsiteX9" fmla="*/ 6743 w 5754487"/>
              <a:gd name="connsiteY9" fmla="*/ 5750091 h 5750091"/>
              <a:gd name="connsiteX10" fmla="*/ 4350 w 5754487"/>
              <a:gd name="connsiteY10" fmla="*/ 3704516 h 5750091"/>
              <a:gd name="connsiteX11" fmla="*/ 4350 w 5754487"/>
              <a:gd name="connsiteY11" fmla="*/ 2044535 h 5750091"/>
              <a:gd name="connsiteX0" fmla="*/ 4350 w 5753458"/>
              <a:gd name="connsiteY0" fmla="*/ 2044535 h 5750091"/>
              <a:gd name="connsiteX1" fmla="*/ 0 w 5753458"/>
              <a:gd name="connsiteY1" fmla="*/ 1284 h 5750091"/>
              <a:gd name="connsiteX2" fmla="*/ 2048885 w 5753458"/>
              <a:gd name="connsiteY2" fmla="*/ 0 h 5750091"/>
              <a:gd name="connsiteX3" fmla="*/ 3745653 w 5753458"/>
              <a:gd name="connsiteY3" fmla="*/ 794576 h 5750091"/>
              <a:gd name="connsiteX4" fmla="*/ 5750808 w 5753458"/>
              <a:gd name="connsiteY4" fmla="*/ 791207 h 5750091"/>
              <a:gd name="connsiteX5" fmla="*/ 5753402 w 5753458"/>
              <a:gd name="connsiteY5" fmla="*/ 2044535 h 5750091"/>
              <a:gd name="connsiteX6" fmla="*/ 5753402 w 5753458"/>
              <a:gd name="connsiteY6" fmla="*/ 3704516 h 5750091"/>
              <a:gd name="connsiteX7" fmla="*/ 3708867 w 5753458"/>
              <a:gd name="connsiteY7" fmla="*/ 5749051 h 5750091"/>
              <a:gd name="connsiteX8" fmla="*/ 2048885 w 5753458"/>
              <a:gd name="connsiteY8" fmla="*/ 5749051 h 5750091"/>
              <a:gd name="connsiteX9" fmla="*/ 6743 w 5753458"/>
              <a:gd name="connsiteY9" fmla="*/ 5750091 h 5750091"/>
              <a:gd name="connsiteX10" fmla="*/ 4350 w 5753458"/>
              <a:gd name="connsiteY10" fmla="*/ 3704516 h 5750091"/>
              <a:gd name="connsiteX11" fmla="*/ 4350 w 5753458"/>
              <a:gd name="connsiteY11" fmla="*/ 2044535 h 5750091"/>
              <a:gd name="connsiteX0" fmla="*/ 4350 w 5758165"/>
              <a:gd name="connsiteY0" fmla="*/ 2044535 h 5750091"/>
              <a:gd name="connsiteX1" fmla="*/ 0 w 5758165"/>
              <a:gd name="connsiteY1" fmla="*/ 1284 h 5750091"/>
              <a:gd name="connsiteX2" fmla="*/ 2048885 w 5758165"/>
              <a:gd name="connsiteY2" fmla="*/ 0 h 5750091"/>
              <a:gd name="connsiteX3" fmla="*/ 3745653 w 5758165"/>
              <a:gd name="connsiteY3" fmla="*/ 794576 h 5750091"/>
              <a:gd name="connsiteX4" fmla="*/ 5758165 w 5758165"/>
              <a:gd name="connsiteY4" fmla="*/ 794885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3251 h 5748807"/>
              <a:gd name="connsiteX1" fmla="*/ 0 w 5758165"/>
              <a:gd name="connsiteY1" fmla="*/ 0 h 5748807"/>
              <a:gd name="connsiteX2" fmla="*/ 2126134 w 5758165"/>
              <a:gd name="connsiteY2" fmla="*/ 796971 h 5748807"/>
              <a:gd name="connsiteX3" fmla="*/ 3745653 w 5758165"/>
              <a:gd name="connsiteY3" fmla="*/ 793292 h 5748807"/>
              <a:gd name="connsiteX4" fmla="*/ 5758165 w 5758165"/>
              <a:gd name="connsiteY4" fmla="*/ 793601 h 5748807"/>
              <a:gd name="connsiteX5" fmla="*/ 5753402 w 5758165"/>
              <a:gd name="connsiteY5" fmla="*/ 2043251 h 5748807"/>
              <a:gd name="connsiteX6" fmla="*/ 5753402 w 5758165"/>
              <a:gd name="connsiteY6" fmla="*/ 3703232 h 5748807"/>
              <a:gd name="connsiteX7" fmla="*/ 3708867 w 5758165"/>
              <a:gd name="connsiteY7" fmla="*/ 5747767 h 5748807"/>
              <a:gd name="connsiteX8" fmla="*/ 2048885 w 5758165"/>
              <a:gd name="connsiteY8" fmla="*/ 5747767 h 5748807"/>
              <a:gd name="connsiteX9" fmla="*/ 6743 w 5758165"/>
              <a:gd name="connsiteY9" fmla="*/ 5748807 h 5748807"/>
              <a:gd name="connsiteX10" fmla="*/ 4350 w 5758165"/>
              <a:gd name="connsiteY10" fmla="*/ 3703232 h 5748807"/>
              <a:gd name="connsiteX11" fmla="*/ 4350 w 5758165"/>
              <a:gd name="connsiteY11" fmla="*/ 2043251 h 5748807"/>
              <a:gd name="connsiteX0" fmla="*/ 0 w 5753815"/>
              <a:gd name="connsiteY0" fmla="*/ 1252354 h 4957910"/>
              <a:gd name="connsiteX1" fmla="*/ 6685 w 5753815"/>
              <a:gd name="connsiteY1" fmla="*/ 0 h 4957910"/>
              <a:gd name="connsiteX2" fmla="*/ 2121784 w 5753815"/>
              <a:gd name="connsiteY2" fmla="*/ 6074 h 4957910"/>
              <a:gd name="connsiteX3" fmla="*/ 3741303 w 5753815"/>
              <a:gd name="connsiteY3" fmla="*/ 2395 h 4957910"/>
              <a:gd name="connsiteX4" fmla="*/ 5753815 w 5753815"/>
              <a:gd name="connsiteY4" fmla="*/ 2704 h 4957910"/>
              <a:gd name="connsiteX5" fmla="*/ 5749052 w 5753815"/>
              <a:gd name="connsiteY5" fmla="*/ 1252354 h 4957910"/>
              <a:gd name="connsiteX6" fmla="*/ 5749052 w 5753815"/>
              <a:gd name="connsiteY6" fmla="*/ 2912335 h 4957910"/>
              <a:gd name="connsiteX7" fmla="*/ 3704517 w 5753815"/>
              <a:gd name="connsiteY7" fmla="*/ 4956870 h 4957910"/>
              <a:gd name="connsiteX8" fmla="*/ 2044535 w 5753815"/>
              <a:gd name="connsiteY8" fmla="*/ 4956870 h 4957910"/>
              <a:gd name="connsiteX9" fmla="*/ 2393 w 5753815"/>
              <a:gd name="connsiteY9" fmla="*/ 4957910 h 4957910"/>
              <a:gd name="connsiteX10" fmla="*/ 0 w 5753815"/>
              <a:gd name="connsiteY10" fmla="*/ 2912335 h 4957910"/>
              <a:gd name="connsiteX11" fmla="*/ 0 w 5753815"/>
              <a:gd name="connsiteY11" fmla="*/ 1252354 h 4957910"/>
              <a:gd name="connsiteX0" fmla="*/ 0 w 5753815"/>
              <a:gd name="connsiteY0" fmla="*/ 1249960 h 4955516"/>
              <a:gd name="connsiteX1" fmla="*/ 3209 w 5753815"/>
              <a:gd name="connsiteY1" fmla="*/ 1082 h 4955516"/>
              <a:gd name="connsiteX2" fmla="*/ 2121784 w 5753815"/>
              <a:gd name="connsiteY2" fmla="*/ 3680 h 4955516"/>
              <a:gd name="connsiteX3" fmla="*/ 3741303 w 5753815"/>
              <a:gd name="connsiteY3" fmla="*/ 1 h 4955516"/>
              <a:gd name="connsiteX4" fmla="*/ 5753815 w 5753815"/>
              <a:gd name="connsiteY4" fmla="*/ 310 h 4955516"/>
              <a:gd name="connsiteX5" fmla="*/ 5749052 w 5753815"/>
              <a:gd name="connsiteY5" fmla="*/ 1249960 h 4955516"/>
              <a:gd name="connsiteX6" fmla="*/ 5749052 w 5753815"/>
              <a:gd name="connsiteY6" fmla="*/ 2909941 h 4955516"/>
              <a:gd name="connsiteX7" fmla="*/ 3704517 w 5753815"/>
              <a:gd name="connsiteY7" fmla="*/ 4954476 h 4955516"/>
              <a:gd name="connsiteX8" fmla="*/ 2044535 w 5753815"/>
              <a:gd name="connsiteY8" fmla="*/ 4954476 h 4955516"/>
              <a:gd name="connsiteX9" fmla="*/ 2393 w 5753815"/>
              <a:gd name="connsiteY9" fmla="*/ 4955516 h 4955516"/>
              <a:gd name="connsiteX10" fmla="*/ 0 w 5753815"/>
              <a:gd name="connsiteY10" fmla="*/ 2909941 h 4955516"/>
              <a:gd name="connsiteX11" fmla="*/ 0 w 5753815"/>
              <a:gd name="connsiteY11" fmla="*/ 1249960 h 4955516"/>
              <a:gd name="connsiteX0" fmla="*/ 7504 w 5761319"/>
              <a:gd name="connsiteY0" fmla="*/ 1249959 h 4955515"/>
              <a:gd name="connsiteX1" fmla="*/ 284 w 5761319"/>
              <a:gd name="connsiteY1" fmla="*/ 1081 h 4955515"/>
              <a:gd name="connsiteX2" fmla="*/ 2129288 w 5761319"/>
              <a:gd name="connsiteY2" fmla="*/ 3679 h 4955515"/>
              <a:gd name="connsiteX3" fmla="*/ 3748807 w 5761319"/>
              <a:gd name="connsiteY3" fmla="*/ 0 h 4955515"/>
              <a:gd name="connsiteX4" fmla="*/ 5761319 w 5761319"/>
              <a:gd name="connsiteY4" fmla="*/ 309 h 4955515"/>
              <a:gd name="connsiteX5" fmla="*/ 5756556 w 5761319"/>
              <a:gd name="connsiteY5" fmla="*/ 1249959 h 4955515"/>
              <a:gd name="connsiteX6" fmla="*/ 5756556 w 5761319"/>
              <a:gd name="connsiteY6" fmla="*/ 2909940 h 4955515"/>
              <a:gd name="connsiteX7" fmla="*/ 3712021 w 5761319"/>
              <a:gd name="connsiteY7" fmla="*/ 4954475 h 4955515"/>
              <a:gd name="connsiteX8" fmla="*/ 2052039 w 5761319"/>
              <a:gd name="connsiteY8" fmla="*/ 4954475 h 4955515"/>
              <a:gd name="connsiteX9" fmla="*/ 9897 w 5761319"/>
              <a:gd name="connsiteY9" fmla="*/ 4955515 h 4955515"/>
              <a:gd name="connsiteX10" fmla="*/ 7504 w 5761319"/>
              <a:gd name="connsiteY10" fmla="*/ 2909940 h 4955515"/>
              <a:gd name="connsiteX11" fmla="*/ 7504 w 5761319"/>
              <a:gd name="connsiteY11" fmla="*/ 1249959 h 495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1319" h="4955515">
                <a:moveTo>
                  <a:pt x="7504" y="1249959"/>
                </a:moveTo>
                <a:cubicBezTo>
                  <a:pt x="9732" y="832508"/>
                  <a:pt x="-1944" y="418532"/>
                  <a:pt x="284" y="1081"/>
                </a:cubicBezTo>
                <a:lnTo>
                  <a:pt x="2129288" y="3679"/>
                </a:lnTo>
                <a:lnTo>
                  <a:pt x="3748807" y="0"/>
                </a:lnTo>
                <a:lnTo>
                  <a:pt x="5761319" y="309"/>
                </a:lnTo>
                <a:cubicBezTo>
                  <a:pt x="5756848" y="-4882"/>
                  <a:pt x="5757350" y="570932"/>
                  <a:pt x="5756556" y="1249959"/>
                </a:cubicBezTo>
                <a:lnTo>
                  <a:pt x="5756556" y="2909940"/>
                </a:lnTo>
                <a:cubicBezTo>
                  <a:pt x="5756556" y="4039106"/>
                  <a:pt x="4841187" y="4954475"/>
                  <a:pt x="3712021" y="4954475"/>
                </a:cubicBezTo>
                <a:lnTo>
                  <a:pt x="2052039" y="4954475"/>
                </a:lnTo>
                <a:lnTo>
                  <a:pt x="9897" y="4955515"/>
                </a:lnTo>
                <a:cubicBezTo>
                  <a:pt x="9893" y="4277625"/>
                  <a:pt x="7508" y="3587830"/>
                  <a:pt x="7504" y="2909940"/>
                </a:cubicBezTo>
                <a:lnTo>
                  <a:pt x="7504" y="1249959"/>
                </a:lnTo>
                <a:close/>
              </a:path>
            </a:pathLst>
          </a:custGeom>
        </p:spPr>
        <p:txBody>
          <a:bodyPr/>
          <a:lstStyle/>
          <a:p>
            <a:r>
              <a:rPr lang="en-US" dirty="0"/>
              <a:t>Drag picture to placeholder or click icon to add </a:t>
            </a:r>
            <a:endParaRPr lang="en-GB" dirty="0"/>
          </a:p>
        </p:txBody>
      </p:sp>
      <p:pic>
        <p:nvPicPr>
          <p:cNvPr id="6" name="Imagen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9743" y="518900"/>
            <a:ext cx="2271704" cy="733760"/>
          </a:xfrm>
          <a:prstGeom prst="rect">
            <a:avLst/>
          </a:prstGeom>
        </p:spPr>
      </p:pic>
    </p:spTree>
    <p:extLst>
      <p:ext uri="{BB962C8B-B14F-4D97-AF65-F5344CB8AC3E}">
        <p14:creationId xmlns:p14="http://schemas.microsoft.com/office/powerpoint/2010/main" val="4281175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a de Contenido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2" name="Title 1"/>
          <p:cNvSpPr>
            <a:spLocks noGrp="1"/>
          </p:cNvSpPr>
          <p:nvPr>
            <p:ph type="title"/>
          </p:nvPr>
        </p:nvSpPr>
        <p:spPr>
          <a:xfrm>
            <a:off x="442909" y="2056544"/>
            <a:ext cx="10515600" cy="616155"/>
          </a:xfrm>
        </p:spPr>
        <p:txBody>
          <a:bodyPr anchor="t">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562043" y="3624541"/>
            <a:ext cx="1786583" cy="2274815"/>
          </a:xfrm>
        </p:spPr>
        <p:txBody>
          <a:bodyPr>
            <a:normAutofit/>
          </a:bodyPr>
          <a:lstStyle>
            <a:lvl1pPr marL="0" indent="0">
              <a:buNone/>
              <a:defRPr sz="1600">
                <a:solidFill>
                  <a:srgbClr val="575756"/>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1255948" y="6192568"/>
            <a:ext cx="859117" cy="365125"/>
          </a:xfrm>
        </p:spPr>
        <p:txBody>
          <a:bodyPr/>
          <a:lstStyle>
            <a:lvl1pPr algn="l">
              <a:defRPr/>
            </a:lvl1pPr>
          </a:lstStyle>
          <a:p>
            <a:fld id="{8351CB3D-5E79-CD4B-94A3-8C65517AF936}" type="datetime1">
              <a:rPr lang="es-CO" smtClean="0"/>
              <a:t>11/12/2018</a:t>
            </a:fld>
            <a:endParaRPr lang="en-US" dirty="0"/>
          </a:p>
        </p:txBody>
      </p:sp>
      <p:sp>
        <p:nvSpPr>
          <p:cNvPr id="5" name="Footer Placeholder 4"/>
          <p:cNvSpPr>
            <a:spLocks noGrp="1"/>
          </p:cNvSpPr>
          <p:nvPr>
            <p:ph type="ftr" sz="quarter" idx="11"/>
          </p:nvPr>
        </p:nvSpPr>
        <p:spPr>
          <a:xfrm>
            <a:off x="2128793" y="6191092"/>
            <a:ext cx="4114800" cy="365125"/>
          </a:xfrm>
        </p:spPr>
        <p:txBody>
          <a:bodyPr/>
          <a:lstStyle/>
          <a:p>
            <a:endParaRPr lang="en-US" dirty="0"/>
          </a:p>
        </p:txBody>
      </p:sp>
      <p:sp>
        <p:nvSpPr>
          <p:cNvPr id="6" name="Slide Number Placeholder 5"/>
          <p:cNvSpPr>
            <a:spLocks noGrp="1"/>
          </p:cNvSpPr>
          <p:nvPr>
            <p:ph type="sldNum" sz="quarter" idx="12"/>
          </p:nvPr>
        </p:nvSpPr>
        <p:spPr>
          <a:xfrm>
            <a:off x="704355" y="6191092"/>
            <a:ext cx="550997" cy="365125"/>
          </a:xfrm>
        </p:spPr>
        <p:txBody>
          <a:bodyPr/>
          <a:lstStyle>
            <a:lvl1pPr algn="l">
              <a:defRPr/>
            </a:lvl1pPr>
          </a:lstStyle>
          <a:p>
            <a:fld id="{D0236402-BB93-974D-B16B-607F125EB327}" type="slidenum">
              <a:rPr lang="en-US" smtClean="0"/>
              <a:pPr/>
              <a:t>‹Nº›</a:t>
            </a:fld>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90" y="5305"/>
            <a:ext cx="6431075" cy="2016411"/>
          </a:xfrm>
          <a:prstGeom prst="rect">
            <a:avLst/>
          </a:prstGeom>
        </p:spPr>
      </p:pic>
      <p:sp>
        <p:nvSpPr>
          <p:cNvPr id="17" name="Text Placeholder 16"/>
          <p:cNvSpPr>
            <a:spLocks noGrp="1"/>
          </p:cNvSpPr>
          <p:nvPr>
            <p:ph type="body" sz="quarter" idx="13"/>
          </p:nvPr>
        </p:nvSpPr>
        <p:spPr>
          <a:xfrm>
            <a:off x="2894100" y="3626330"/>
            <a:ext cx="1789256" cy="2273025"/>
          </a:xfrm>
        </p:spPr>
        <p:txBody>
          <a:bodyPr>
            <a:normAutofit/>
          </a:bodyPr>
          <a:lstStyle>
            <a:lvl1pPr>
              <a:defRPr sz="1600">
                <a:solidFill>
                  <a:srgbClr val="575756"/>
                </a:solidFill>
              </a:defRPr>
            </a:lvl1pPr>
          </a:lstStyle>
          <a:p>
            <a:pPr lvl="0"/>
            <a:r>
              <a:rPr lang="en-US" dirty="0"/>
              <a:t>Click to edit Master text styles</a:t>
            </a:r>
          </a:p>
        </p:txBody>
      </p:sp>
      <p:sp>
        <p:nvSpPr>
          <p:cNvPr id="25" name="Text Placeholder 24"/>
          <p:cNvSpPr>
            <a:spLocks noGrp="1"/>
          </p:cNvSpPr>
          <p:nvPr>
            <p:ph type="body" sz="quarter" idx="14"/>
          </p:nvPr>
        </p:nvSpPr>
        <p:spPr>
          <a:xfrm>
            <a:off x="5242180" y="3645068"/>
            <a:ext cx="1786467" cy="2254285"/>
          </a:xfrm>
        </p:spPr>
        <p:txBody>
          <a:bodyPr>
            <a:normAutofit/>
          </a:bodyPr>
          <a:lstStyle>
            <a:lvl1pPr>
              <a:defRPr sz="1600"/>
            </a:lvl1pPr>
          </a:lstStyle>
          <a:p>
            <a:pPr lvl="0"/>
            <a:r>
              <a:rPr lang="en-US" dirty="0"/>
              <a:t>Click to edit Master text styles</a:t>
            </a:r>
          </a:p>
        </p:txBody>
      </p:sp>
      <p:sp>
        <p:nvSpPr>
          <p:cNvPr id="27" name="Text Placeholder 26"/>
          <p:cNvSpPr>
            <a:spLocks noGrp="1"/>
          </p:cNvSpPr>
          <p:nvPr>
            <p:ph type="body" sz="quarter" idx="15"/>
          </p:nvPr>
        </p:nvSpPr>
        <p:spPr>
          <a:xfrm>
            <a:off x="7539637" y="3645068"/>
            <a:ext cx="1786467" cy="2254285"/>
          </a:xfrm>
        </p:spPr>
        <p:txBody>
          <a:bodyPr>
            <a:normAutofit/>
          </a:bodyPr>
          <a:lstStyle>
            <a:lvl1pPr>
              <a:defRPr sz="1600"/>
            </a:lvl1pPr>
          </a:lstStyle>
          <a:p>
            <a:pPr lvl="0"/>
            <a:r>
              <a:rPr lang="en-US" dirty="0"/>
              <a:t>Click to edit Master text styles</a:t>
            </a:r>
          </a:p>
        </p:txBody>
      </p:sp>
      <p:sp>
        <p:nvSpPr>
          <p:cNvPr id="29" name="Text Placeholder 28"/>
          <p:cNvSpPr>
            <a:spLocks noGrp="1"/>
          </p:cNvSpPr>
          <p:nvPr>
            <p:ph type="body" sz="quarter" idx="16"/>
          </p:nvPr>
        </p:nvSpPr>
        <p:spPr>
          <a:xfrm>
            <a:off x="9854021" y="3624540"/>
            <a:ext cx="1786583" cy="2213944"/>
          </a:xfrm>
        </p:spPr>
        <p:txBody>
          <a:bodyPr>
            <a:normAutofit/>
          </a:bodyPr>
          <a:lstStyle>
            <a:lvl1pPr>
              <a:defRPr sz="1600"/>
            </a:lvl1pPr>
          </a:lstStyle>
          <a:p>
            <a:pPr lvl="0"/>
            <a:r>
              <a:rPr lang="en-US" dirty="0"/>
              <a:t>Click to edit Master text styles</a:t>
            </a:r>
          </a:p>
        </p:txBody>
      </p:sp>
      <p:sp>
        <p:nvSpPr>
          <p:cNvPr id="36" name="Text Placeholder 35"/>
          <p:cNvSpPr>
            <a:spLocks noGrp="1"/>
          </p:cNvSpPr>
          <p:nvPr>
            <p:ph type="body" sz="quarter" idx="17" hasCustomPrompt="1"/>
          </p:nvPr>
        </p:nvSpPr>
        <p:spPr>
          <a:xfrm>
            <a:off x="562043" y="2908357"/>
            <a:ext cx="1786468" cy="615267"/>
          </a:xfrm>
        </p:spPr>
        <p:txBody>
          <a:bodyPr>
            <a:normAutofit/>
          </a:bodyPr>
          <a:lstStyle>
            <a:lvl1pPr>
              <a:defRPr sz="4267">
                <a:solidFill>
                  <a:srgbClr val="BA2F7D"/>
                </a:solidFill>
              </a:defRPr>
            </a:lvl1pPr>
          </a:lstStyle>
          <a:p>
            <a:pPr lvl="0"/>
            <a:r>
              <a:rPr lang="en-US" dirty="0"/>
              <a:t>01</a:t>
            </a:r>
          </a:p>
        </p:txBody>
      </p:sp>
      <p:sp>
        <p:nvSpPr>
          <p:cNvPr id="38" name="Text Placeholder 37"/>
          <p:cNvSpPr>
            <a:spLocks noGrp="1"/>
          </p:cNvSpPr>
          <p:nvPr>
            <p:ph type="body" sz="quarter" idx="18" hasCustomPrompt="1"/>
          </p:nvPr>
        </p:nvSpPr>
        <p:spPr>
          <a:xfrm>
            <a:off x="2894101" y="2908357"/>
            <a:ext cx="1789256" cy="615267"/>
          </a:xfrm>
        </p:spPr>
        <p:txBody>
          <a:bodyPr>
            <a:normAutofit/>
          </a:bodyPr>
          <a:lstStyle>
            <a:lvl1pPr>
              <a:defRPr sz="4267">
                <a:solidFill>
                  <a:srgbClr val="BA2F7D"/>
                </a:solidFill>
              </a:defRPr>
            </a:lvl1pPr>
          </a:lstStyle>
          <a:p>
            <a:pPr lvl="0"/>
            <a:r>
              <a:rPr lang="en-US"/>
              <a:t>02</a:t>
            </a:r>
          </a:p>
        </p:txBody>
      </p:sp>
      <p:sp>
        <p:nvSpPr>
          <p:cNvPr id="40" name="Text Placeholder 39"/>
          <p:cNvSpPr>
            <a:spLocks noGrp="1"/>
          </p:cNvSpPr>
          <p:nvPr>
            <p:ph type="body" sz="quarter" idx="19" hasCustomPrompt="1"/>
          </p:nvPr>
        </p:nvSpPr>
        <p:spPr>
          <a:xfrm>
            <a:off x="5242067" y="2908357"/>
            <a:ext cx="1786583" cy="615267"/>
          </a:xfrm>
        </p:spPr>
        <p:txBody>
          <a:bodyPr>
            <a:normAutofit/>
          </a:bodyPr>
          <a:lstStyle>
            <a:lvl1pPr>
              <a:defRPr sz="4267">
                <a:solidFill>
                  <a:srgbClr val="BA2F7D"/>
                </a:solidFill>
              </a:defRPr>
            </a:lvl1pPr>
          </a:lstStyle>
          <a:p>
            <a:pPr lvl="0"/>
            <a:r>
              <a:rPr lang="en-US" dirty="0"/>
              <a:t>03</a:t>
            </a:r>
          </a:p>
        </p:txBody>
      </p:sp>
      <p:sp>
        <p:nvSpPr>
          <p:cNvPr id="42" name="Text Placeholder 41"/>
          <p:cNvSpPr>
            <a:spLocks noGrp="1"/>
          </p:cNvSpPr>
          <p:nvPr>
            <p:ph type="body" sz="quarter" idx="20" hasCustomPrompt="1"/>
          </p:nvPr>
        </p:nvSpPr>
        <p:spPr>
          <a:xfrm>
            <a:off x="7539642" y="2908357"/>
            <a:ext cx="1786465" cy="615267"/>
          </a:xfrm>
        </p:spPr>
        <p:txBody>
          <a:bodyPr>
            <a:normAutofit/>
          </a:bodyPr>
          <a:lstStyle>
            <a:lvl1pPr>
              <a:defRPr sz="4267">
                <a:solidFill>
                  <a:srgbClr val="BA2F7D"/>
                </a:solidFill>
              </a:defRPr>
            </a:lvl1pPr>
          </a:lstStyle>
          <a:p>
            <a:pPr lvl="0"/>
            <a:r>
              <a:rPr lang="en-US" dirty="0"/>
              <a:t>04</a:t>
            </a:r>
          </a:p>
        </p:txBody>
      </p:sp>
      <p:sp>
        <p:nvSpPr>
          <p:cNvPr id="44" name="Text Placeholder 43"/>
          <p:cNvSpPr>
            <a:spLocks noGrp="1"/>
          </p:cNvSpPr>
          <p:nvPr>
            <p:ph type="body" sz="quarter" idx="21" hasCustomPrompt="1"/>
          </p:nvPr>
        </p:nvSpPr>
        <p:spPr>
          <a:xfrm>
            <a:off x="9854019" y="2900914"/>
            <a:ext cx="1786583" cy="622711"/>
          </a:xfrm>
        </p:spPr>
        <p:txBody>
          <a:bodyPr>
            <a:normAutofit/>
          </a:bodyPr>
          <a:lstStyle>
            <a:lvl1pPr>
              <a:defRPr sz="4267">
                <a:solidFill>
                  <a:srgbClr val="BA2F7D"/>
                </a:solidFill>
              </a:defRPr>
            </a:lvl1pPr>
          </a:lstStyle>
          <a:p>
            <a:pPr lvl="0"/>
            <a:r>
              <a:rPr lang="en-US" dirty="0"/>
              <a:t>05</a:t>
            </a:r>
          </a:p>
        </p:txBody>
      </p:sp>
      <p:pic>
        <p:nvPicPr>
          <p:cNvPr id="19" name="Imagen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2033628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abla de Contenido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10" name="Date Placeholder 3"/>
          <p:cNvSpPr>
            <a:spLocks noGrp="1"/>
          </p:cNvSpPr>
          <p:nvPr>
            <p:ph type="dt" sz="half" idx="10"/>
          </p:nvPr>
        </p:nvSpPr>
        <p:spPr>
          <a:xfrm>
            <a:off x="1255948" y="6191092"/>
            <a:ext cx="859117" cy="365125"/>
          </a:xfrm>
        </p:spPr>
        <p:txBody>
          <a:bodyPr/>
          <a:lstStyle>
            <a:lvl1pPr algn="l">
              <a:defRPr sz="1200">
                <a:solidFill>
                  <a:srgbClr val="575756"/>
                </a:solidFill>
              </a:defRPr>
            </a:lvl1pPr>
          </a:lstStyle>
          <a:p>
            <a:fld id="{81DC893A-910E-124A-ABCA-F3677DABB472}" type="datetime1">
              <a:rPr lang="es-CO" smtClean="0"/>
              <a:pPr/>
              <a:t>11/12/2018</a:t>
            </a:fld>
            <a:endParaRPr lang="en-US" dirty="0"/>
          </a:p>
        </p:txBody>
      </p:sp>
      <p:sp>
        <p:nvSpPr>
          <p:cNvPr id="12"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pPr/>
              <a:t>‹Nº›</a:t>
            </a:fld>
            <a:endParaRPr lang="en-US" dirty="0"/>
          </a:p>
        </p:txBody>
      </p:sp>
      <p:pic>
        <p:nvPicPr>
          <p:cNvPr id="13"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90" y="-173059"/>
            <a:ext cx="6431075" cy="2016411"/>
          </a:xfrm>
          <a:prstGeom prst="rect">
            <a:avLst/>
          </a:prstGeom>
        </p:spPr>
      </p:pic>
      <p:sp>
        <p:nvSpPr>
          <p:cNvPr id="2" name="Title 1"/>
          <p:cNvSpPr>
            <a:spLocks noGrp="1"/>
          </p:cNvSpPr>
          <p:nvPr>
            <p:ph type="title"/>
          </p:nvPr>
        </p:nvSpPr>
        <p:spPr>
          <a:xfrm>
            <a:off x="715165" y="1673092"/>
            <a:ext cx="10515600" cy="560997"/>
          </a:xfrm>
        </p:spPr>
        <p:txBody>
          <a:bodyPr>
            <a:normAutofit/>
          </a:bodyPr>
          <a:lstStyle>
            <a:lvl1pPr>
              <a:defRPr sz="2933"/>
            </a:lvl1pPr>
          </a:lstStyle>
          <a:p>
            <a:r>
              <a:rPr lang="en-US"/>
              <a:t>Click to edit Master title style</a:t>
            </a:r>
            <a:endParaRPr lang="en-US" dirty="0"/>
          </a:p>
        </p:txBody>
      </p:sp>
      <p:sp>
        <p:nvSpPr>
          <p:cNvPr id="3" name="Content Placeholder 2"/>
          <p:cNvSpPr>
            <a:spLocks noGrp="1"/>
          </p:cNvSpPr>
          <p:nvPr>
            <p:ph sz="half" idx="1"/>
          </p:nvPr>
        </p:nvSpPr>
        <p:spPr>
          <a:xfrm>
            <a:off x="838200" y="2761132"/>
            <a:ext cx="5181600" cy="2780301"/>
          </a:xfrm>
        </p:spPr>
        <p:txBody>
          <a:bodyPr/>
          <a:lstStyle>
            <a:lvl1pPr marL="457178" indent="-457178">
              <a:buFont typeface="+mj-lt"/>
              <a:buAutoNum type="arabicPeriod"/>
              <a:defRPr>
                <a:solidFill>
                  <a:srgbClr val="26478D"/>
                </a:solidFill>
              </a:defRPr>
            </a:lvl1pPr>
            <a:lvl2pPr marL="838158" indent="-345001">
              <a:buFont typeface="+mj-lt"/>
              <a:buAutoNum type="arabicPeriod"/>
              <a:tabLst/>
              <a:defRPr sz="1467" b="1">
                <a:solidFill>
                  <a:srgbClr val="575756"/>
                </a:solidFill>
              </a:defRPr>
            </a:lvl2pPr>
            <a:lvl3pPr marL="1079446" indent="-226473">
              <a:tabLst/>
              <a:defRPr sz="1400" b="0">
                <a:solidFill>
                  <a:srgbClr val="575756"/>
                </a:solidFill>
              </a:defRPr>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72200" y="2761132"/>
            <a:ext cx="5181600" cy="2780301"/>
          </a:xfrm>
        </p:spPr>
        <p:txBody>
          <a:bodyPr/>
          <a:lstStyle>
            <a:lvl1pPr marL="457178" indent="-457178">
              <a:buFont typeface="+mj-lt"/>
              <a:buAutoNum type="arabicPeriod"/>
              <a:defRPr>
                <a:solidFill>
                  <a:srgbClr val="26478D"/>
                </a:solidFill>
              </a:defRPr>
            </a:lvl1pPr>
            <a:lvl2pPr marL="772546" indent="-294203">
              <a:buFont typeface="+mj-lt"/>
              <a:buAutoNum type="arabicPeriod"/>
              <a:tabLst/>
              <a:defRPr sz="1467" b="1"/>
            </a:lvl2pPr>
            <a:lvl3pPr marL="1011716" indent="-239173">
              <a:tabLst/>
              <a:defRPr sz="1400" b="0"/>
            </a:lvl3pPr>
          </a:lstStyle>
          <a:p>
            <a:pPr lvl="0"/>
            <a:r>
              <a:rPr lang="en-US" dirty="0"/>
              <a:t>Click to edit Master text styles</a:t>
            </a:r>
          </a:p>
          <a:p>
            <a:pPr lvl="1"/>
            <a:r>
              <a:rPr lang="en-US" dirty="0"/>
              <a:t>Second level</a:t>
            </a:r>
          </a:p>
          <a:p>
            <a:pPr lvl="2"/>
            <a:r>
              <a:rPr lang="en-US" dirty="0"/>
              <a:t>Third level</a:t>
            </a:r>
          </a:p>
        </p:txBody>
      </p:sp>
      <p:cxnSp>
        <p:nvCxnSpPr>
          <p:cNvPr id="18" name="Conector recto 4"/>
          <p:cNvCxnSpPr/>
          <p:nvPr userDrawn="1"/>
        </p:nvCxnSpPr>
        <p:spPr>
          <a:xfrm>
            <a:off x="715165" y="2368619"/>
            <a:ext cx="10515600" cy="0"/>
          </a:xfrm>
          <a:prstGeom prst="line">
            <a:avLst/>
          </a:prstGeom>
          <a:ln w="3175" cmpd="sng">
            <a:solidFill>
              <a:srgbClr val="26478D"/>
            </a:solidFill>
          </a:ln>
          <a:effectLst/>
        </p:spPr>
        <p:style>
          <a:lnRef idx="2">
            <a:schemeClr val="accent1"/>
          </a:lnRef>
          <a:fillRef idx="0">
            <a:schemeClr val="accent1"/>
          </a:fillRef>
          <a:effectRef idx="1">
            <a:schemeClr val="accent1"/>
          </a:effectRef>
          <a:fontRef idx="minor">
            <a:schemeClr val="tx1"/>
          </a:fontRef>
        </p:style>
      </p:cxnSp>
      <p:pic>
        <p:nvPicPr>
          <p:cNvPr id="11" name="Imagen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pic>
        <p:nvPicPr>
          <p:cNvPr id="14" name="Imagen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extLst>
      <p:ext uri="{BB962C8B-B14F-4D97-AF65-F5344CB8AC3E}">
        <p14:creationId xmlns:p14="http://schemas.microsoft.com/office/powerpoint/2010/main" val="1401378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Entrada Sección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2" name="Title 1"/>
          <p:cNvSpPr>
            <a:spLocks noGrp="1"/>
          </p:cNvSpPr>
          <p:nvPr>
            <p:ph type="title"/>
          </p:nvPr>
        </p:nvSpPr>
        <p:spPr>
          <a:xfrm>
            <a:off x="438888" y="2846132"/>
            <a:ext cx="10515600" cy="560997"/>
          </a:xfrm>
        </p:spPr>
        <p:txBody>
          <a:bodyPr/>
          <a:lstStyle/>
          <a:p>
            <a:r>
              <a:rPr lang="en-US"/>
              <a:t>Click to edit Master title style</a:t>
            </a:r>
            <a:endParaRPr lang="en-US" dirty="0"/>
          </a:p>
        </p:txBody>
      </p:sp>
      <p:sp>
        <p:nvSpPr>
          <p:cNvPr id="13" name="Date Placeholder 3"/>
          <p:cNvSpPr>
            <a:spLocks noGrp="1"/>
          </p:cNvSpPr>
          <p:nvPr>
            <p:ph type="dt" sz="half" idx="10"/>
          </p:nvPr>
        </p:nvSpPr>
        <p:spPr>
          <a:xfrm>
            <a:off x="1255948" y="6191092"/>
            <a:ext cx="859117" cy="365125"/>
          </a:xfrm>
        </p:spPr>
        <p:txBody>
          <a:bodyPr/>
          <a:lstStyle>
            <a:lvl1pPr algn="l">
              <a:defRPr/>
            </a:lvl1pPr>
          </a:lstStyle>
          <a:p>
            <a:fld id="{E0C11C27-6A8E-DF4C-9561-CEB271FCDCD7}" type="datetime1">
              <a:rPr lang="es-CO" smtClean="0"/>
              <a:t>11/12/2018</a:t>
            </a:fld>
            <a:endParaRPr lang="en-US" dirty="0"/>
          </a:p>
        </p:txBody>
      </p:sp>
      <p:sp>
        <p:nvSpPr>
          <p:cNvPr id="14" name="Footer Placeholder 4"/>
          <p:cNvSpPr>
            <a:spLocks noGrp="1"/>
          </p:cNvSpPr>
          <p:nvPr>
            <p:ph type="ftr" sz="quarter" idx="11"/>
          </p:nvPr>
        </p:nvSpPr>
        <p:spPr>
          <a:xfrm>
            <a:off x="2115065" y="6192568"/>
            <a:ext cx="4114800" cy="365125"/>
          </a:xfrm>
        </p:spPr>
        <p:txBody>
          <a:bodyPr/>
          <a:lstStyle/>
          <a:p>
            <a:endParaRPr lang="en-US" dirty="0"/>
          </a:p>
        </p:txBody>
      </p:sp>
      <p:sp>
        <p:nvSpPr>
          <p:cNvPr id="15" name="Slide Number Placeholder 5"/>
          <p:cNvSpPr>
            <a:spLocks noGrp="1"/>
          </p:cNvSpPr>
          <p:nvPr>
            <p:ph type="sldNum" sz="quarter" idx="12"/>
          </p:nvPr>
        </p:nvSpPr>
        <p:spPr>
          <a:xfrm>
            <a:off x="704355" y="6192568"/>
            <a:ext cx="550997" cy="365125"/>
          </a:xfrm>
        </p:spPr>
        <p:txBody>
          <a:bodyPr/>
          <a:lstStyle/>
          <a:p>
            <a:fld id="{D0236402-BB93-974D-B16B-607F125EB327}" type="slidenum">
              <a:rPr lang="en-US" smtClean="0"/>
              <a:t>‹Nº›</a:t>
            </a:fld>
            <a:endParaRPr lang="en-US" dirty="0"/>
          </a:p>
        </p:txBody>
      </p:sp>
      <p:pic>
        <p:nvPicPr>
          <p:cNvPr id="19" name="Imagen 7" descr="EXPERIAN-GRAPHIC-ART-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02" y="201947"/>
            <a:ext cx="6109828" cy="1861588"/>
          </a:xfrm>
          <a:prstGeom prst="rect">
            <a:avLst/>
          </a:prstGeom>
        </p:spPr>
      </p:pic>
      <p:cxnSp>
        <p:nvCxnSpPr>
          <p:cNvPr id="20" name="Conector recto 35"/>
          <p:cNvCxnSpPr/>
          <p:nvPr userDrawn="1"/>
        </p:nvCxnSpPr>
        <p:spPr>
          <a:xfrm>
            <a:off x="438891" y="2249441"/>
            <a:ext cx="1786583" cy="0"/>
          </a:xfrm>
          <a:prstGeom prst="line">
            <a:avLst/>
          </a:prstGeom>
          <a:ln w="3175" cmpd="sng">
            <a:solidFill>
              <a:srgbClr val="BA2F7D"/>
            </a:solidFill>
          </a:ln>
          <a:effectLst/>
        </p:spPr>
        <p:style>
          <a:lnRef idx="2">
            <a:schemeClr val="accent1"/>
          </a:lnRef>
          <a:fillRef idx="0">
            <a:schemeClr val="accent1"/>
          </a:fillRef>
          <a:effectRef idx="1">
            <a:schemeClr val="accent1"/>
          </a:effectRef>
          <a:fontRef idx="minor">
            <a:schemeClr val="tx1"/>
          </a:fontRef>
        </p:style>
      </p:cxnSp>
      <p:pic>
        <p:nvPicPr>
          <p:cNvPr id="10" name="Imagen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1860447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Entrada Sección 2">
    <p:spTree>
      <p:nvGrpSpPr>
        <p:cNvPr id="1" name=""/>
        <p:cNvGrpSpPr/>
        <p:nvPr/>
      </p:nvGrpSpPr>
      <p:grpSpPr>
        <a:xfrm>
          <a:off x="0" y="0"/>
          <a:ext cx="0" cy="0"/>
          <a:chOff x="0" y="0"/>
          <a:chExt cx="0" cy="0"/>
        </a:xfrm>
      </p:grpSpPr>
      <p:sp>
        <p:nvSpPr>
          <p:cNvPr id="2" name="Title 1"/>
          <p:cNvSpPr>
            <a:spLocks noGrp="1"/>
          </p:cNvSpPr>
          <p:nvPr>
            <p:ph type="title"/>
          </p:nvPr>
        </p:nvSpPr>
        <p:spPr>
          <a:xfrm>
            <a:off x="1076829" y="3207620"/>
            <a:ext cx="5601561" cy="1113187"/>
          </a:xfrm>
        </p:spPr>
        <p:txBody>
          <a:bodyPr>
            <a:normAutofit/>
          </a:bodyPr>
          <a:lstStyle>
            <a:lvl1pPr marL="609570" indent="-609570">
              <a:buFont typeface="+mj-lt"/>
              <a:buAutoNum type="arabicPeriod"/>
              <a:defRPr sz="2933"/>
            </a:lvl1pPr>
          </a:lstStyle>
          <a:p>
            <a:r>
              <a:rPr lang="en-US"/>
              <a:t>Click to edit Master title style</a:t>
            </a:r>
            <a:endParaRPr lang="en-US" dirty="0"/>
          </a:p>
        </p:txBody>
      </p:sp>
      <p:pic>
        <p:nvPicPr>
          <p:cNvPr id="21" name="Imagen 1" descr="EXPERIAN-GRAPHIC-ART-2.4.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3991" y="-368141"/>
            <a:ext cx="6044284" cy="1895135"/>
          </a:xfrm>
          <a:prstGeom prst="rect">
            <a:avLst/>
          </a:prstGeom>
        </p:spPr>
      </p:pic>
      <p:sp>
        <p:nvSpPr>
          <p:cNvPr id="24" name="Date Placeholder 3"/>
          <p:cNvSpPr>
            <a:spLocks noGrp="1"/>
          </p:cNvSpPr>
          <p:nvPr>
            <p:ph type="dt" sz="half" idx="10"/>
          </p:nvPr>
        </p:nvSpPr>
        <p:spPr>
          <a:xfrm>
            <a:off x="1255352" y="6192568"/>
            <a:ext cx="859117" cy="365125"/>
          </a:xfrm>
        </p:spPr>
        <p:txBody>
          <a:bodyPr/>
          <a:lstStyle>
            <a:lvl1pPr algn="l">
              <a:defRPr sz="1200">
                <a:solidFill>
                  <a:srgbClr val="575756"/>
                </a:solidFill>
              </a:defRPr>
            </a:lvl1pPr>
          </a:lstStyle>
          <a:p>
            <a:fld id="{DAB15F2D-92C3-E846-8759-C11E4EC5D8C9}" type="datetime1">
              <a:rPr lang="es-CO" smtClean="0"/>
              <a:pPr/>
              <a:t>11/12/2018</a:t>
            </a:fld>
            <a:endParaRPr lang="en-US" dirty="0"/>
          </a:p>
        </p:txBody>
      </p:sp>
      <p:sp>
        <p:nvSpPr>
          <p:cNvPr id="25"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pPr/>
              <a:t>‹Nº›</a:t>
            </a:fld>
            <a:endParaRPr lang="en-US" dirty="0"/>
          </a:p>
        </p:txBody>
      </p:sp>
      <p:cxnSp>
        <p:nvCxnSpPr>
          <p:cNvPr id="28" name="Conector recto 7"/>
          <p:cNvCxnSpPr/>
          <p:nvPr userDrawn="1"/>
        </p:nvCxnSpPr>
        <p:spPr>
          <a:xfrm>
            <a:off x="715165" y="4398671"/>
            <a:ext cx="5963221" cy="0"/>
          </a:xfrm>
          <a:prstGeom prst="line">
            <a:avLst/>
          </a:prstGeom>
          <a:ln w="3175" cmpd="sng">
            <a:solidFill>
              <a:srgbClr val="575756"/>
            </a:solidFill>
          </a:ln>
          <a:effectLst/>
        </p:spPr>
        <p:style>
          <a:lnRef idx="2">
            <a:schemeClr val="accent1"/>
          </a:lnRef>
          <a:fillRef idx="0">
            <a:schemeClr val="accent1"/>
          </a:fillRef>
          <a:effectRef idx="1">
            <a:schemeClr val="accent1"/>
          </a:effectRef>
          <a:fontRef idx="minor">
            <a:schemeClr val="tx1"/>
          </a:fontRef>
        </p:style>
      </p:cxnSp>
      <p:pic>
        <p:nvPicPr>
          <p:cNvPr id="8" name="Imagen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9743" y="518900"/>
            <a:ext cx="2271704" cy="733760"/>
          </a:xfrm>
          <a:prstGeom prst="rect">
            <a:avLst/>
          </a:prstGeom>
        </p:spPr>
      </p:pic>
    </p:spTree>
    <p:extLst>
      <p:ext uri="{BB962C8B-B14F-4D97-AF65-F5344CB8AC3E}">
        <p14:creationId xmlns:p14="http://schemas.microsoft.com/office/powerpoint/2010/main" val="105944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15F17A1B-606F-4EF5-B7B7-74683DDC8F41}"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19028282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 name="Title 1"/>
          <p:cNvSpPr>
            <a:spLocks noGrp="1"/>
          </p:cNvSpPr>
          <p:nvPr>
            <p:ph type="title"/>
          </p:nvPr>
        </p:nvSpPr>
        <p:spPr>
          <a:xfrm>
            <a:off x="558436" y="851308"/>
            <a:ext cx="5157787" cy="465539"/>
          </a:xfrm>
        </p:spPr>
        <p:txBody>
          <a:bodyPr>
            <a:normAutofit/>
          </a:bodyPr>
          <a:lstStyle>
            <a:lvl1pPr>
              <a:defRPr sz="2667"/>
            </a:lvl1pPr>
          </a:lstStyle>
          <a:p>
            <a:r>
              <a:rPr lang="en-US"/>
              <a:t>Click to edit Master title style</a:t>
            </a:r>
            <a:endParaRPr lang="en-US" dirty="0"/>
          </a:p>
        </p:txBody>
      </p:sp>
      <p:sp>
        <p:nvSpPr>
          <p:cNvPr id="3" name="Text Placeholder 2"/>
          <p:cNvSpPr>
            <a:spLocks noGrp="1"/>
          </p:cNvSpPr>
          <p:nvPr>
            <p:ph type="body" idx="1"/>
          </p:nvPr>
        </p:nvSpPr>
        <p:spPr>
          <a:xfrm>
            <a:off x="558436" y="1316847"/>
            <a:ext cx="5157787" cy="413245"/>
          </a:xfrm>
        </p:spPr>
        <p:txBody>
          <a:bodyPr anchor="t">
            <a:normAutofit/>
          </a:bodyPr>
          <a:lstStyle>
            <a:lvl1pPr marL="0" indent="0">
              <a:buNone/>
              <a:defRPr sz="2133" b="0">
                <a:solidFill>
                  <a:srgbClr val="26478D"/>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1" name="Date Placeholder 3"/>
          <p:cNvSpPr>
            <a:spLocks noGrp="1"/>
          </p:cNvSpPr>
          <p:nvPr>
            <p:ph type="dt" sz="half" idx="10"/>
          </p:nvPr>
        </p:nvSpPr>
        <p:spPr>
          <a:xfrm>
            <a:off x="1255352" y="6192568"/>
            <a:ext cx="859117" cy="365125"/>
          </a:xfrm>
        </p:spPr>
        <p:txBody>
          <a:bodyPr/>
          <a:lstStyle>
            <a:lvl1pPr algn="l">
              <a:defRPr/>
            </a:lvl1pPr>
          </a:lstStyle>
          <a:p>
            <a:fld id="{412BED2F-8773-7941-8EF7-CB440508FF05}" type="datetime1">
              <a:rPr lang="es-CO" smtClean="0"/>
              <a:t>11/12/2018</a:t>
            </a:fld>
            <a:endParaRPr lang="en-US" dirty="0"/>
          </a:p>
        </p:txBody>
      </p:sp>
      <p:sp>
        <p:nvSpPr>
          <p:cNvPr id="12" name="Footer Placeholder 4"/>
          <p:cNvSpPr>
            <a:spLocks noGrp="1"/>
          </p:cNvSpPr>
          <p:nvPr>
            <p:ph type="ftr" sz="quarter" idx="11"/>
          </p:nvPr>
        </p:nvSpPr>
        <p:spPr>
          <a:xfrm>
            <a:off x="2114469" y="6191092"/>
            <a:ext cx="4114800" cy="365125"/>
          </a:xfrm>
        </p:spPr>
        <p:txBody>
          <a:bodyPr/>
          <a:lstStyle/>
          <a:p>
            <a:endParaRPr lang="en-US" dirty="0"/>
          </a:p>
        </p:txBody>
      </p:sp>
      <p:sp>
        <p:nvSpPr>
          <p:cNvPr id="13"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9" name="Text Placeholder 18"/>
          <p:cNvSpPr>
            <a:spLocks noGrp="1"/>
          </p:cNvSpPr>
          <p:nvPr>
            <p:ph type="body" sz="quarter" idx="13"/>
          </p:nvPr>
        </p:nvSpPr>
        <p:spPr>
          <a:xfrm>
            <a:off x="558440" y="2424689"/>
            <a:ext cx="4521761" cy="32425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9"/>
          <p:cNvSpPr>
            <a:spLocks noGrp="1"/>
          </p:cNvSpPr>
          <p:nvPr>
            <p:ph type="pic" sz="quarter" idx="14"/>
          </p:nvPr>
        </p:nvSpPr>
        <p:spPr>
          <a:xfrm>
            <a:off x="5849095" y="-7817"/>
            <a:ext cx="6365032" cy="567508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6441436"/>
              <a:gd name="connsiteY0" fmla="*/ 2044535 h 5755222"/>
              <a:gd name="connsiteX1" fmla="*/ 0 w 6441436"/>
              <a:gd name="connsiteY1" fmla="*/ 1284 h 5755222"/>
              <a:gd name="connsiteX2" fmla="*/ 2048885 w 6441436"/>
              <a:gd name="connsiteY2" fmla="*/ 0 h 5755222"/>
              <a:gd name="connsiteX3" fmla="*/ 3708867 w 6441436"/>
              <a:gd name="connsiteY3" fmla="*/ 0 h 5755222"/>
              <a:gd name="connsiteX4" fmla="*/ 5758165 w 6441436"/>
              <a:gd name="connsiteY4" fmla="*/ 311 h 5755222"/>
              <a:gd name="connsiteX5" fmla="*/ 5753402 w 6441436"/>
              <a:gd name="connsiteY5" fmla="*/ 2044535 h 5755222"/>
              <a:gd name="connsiteX6" fmla="*/ 5753402 w 6441436"/>
              <a:gd name="connsiteY6" fmla="*/ 3704516 h 5755222"/>
              <a:gd name="connsiteX7" fmla="*/ 6441436 w 6441436"/>
              <a:gd name="connsiteY7" fmla="*/ 5755222 h 5755222"/>
              <a:gd name="connsiteX8" fmla="*/ 3708867 w 6441436"/>
              <a:gd name="connsiteY8" fmla="*/ 5749051 h 5755222"/>
              <a:gd name="connsiteX9" fmla="*/ 2048885 w 6441436"/>
              <a:gd name="connsiteY9" fmla="*/ 5749051 h 5755222"/>
              <a:gd name="connsiteX10" fmla="*/ 4350 w 6441436"/>
              <a:gd name="connsiteY10" fmla="*/ 3704516 h 5755222"/>
              <a:gd name="connsiteX11" fmla="*/ 4350 w 6441436"/>
              <a:gd name="connsiteY11" fmla="*/ 2044535 h 5755222"/>
              <a:gd name="connsiteX0" fmla="*/ 4350 w 6441436"/>
              <a:gd name="connsiteY0" fmla="*/ 2044535 h 5755222"/>
              <a:gd name="connsiteX1" fmla="*/ 0 w 6441436"/>
              <a:gd name="connsiteY1" fmla="*/ 1284 h 5755222"/>
              <a:gd name="connsiteX2" fmla="*/ 2048885 w 6441436"/>
              <a:gd name="connsiteY2" fmla="*/ 0 h 5755222"/>
              <a:gd name="connsiteX3" fmla="*/ 3708867 w 6441436"/>
              <a:gd name="connsiteY3" fmla="*/ 0 h 5755222"/>
              <a:gd name="connsiteX4" fmla="*/ 5758165 w 6441436"/>
              <a:gd name="connsiteY4" fmla="*/ 311 h 5755222"/>
              <a:gd name="connsiteX5" fmla="*/ 5753402 w 6441436"/>
              <a:gd name="connsiteY5" fmla="*/ 2044535 h 5755222"/>
              <a:gd name="connsiteX6" fmla="*/ 6436058 w 6441436"/>
              <a:gd name="connsiteY6" fmla="*/ 3680646 h 5755222"/>
              <a:gd name="connsiteX7" fmla="*/ 6441436 w 6441436"/>
              <a:gd name="connsiteY7" fmla="*/ 5755222 h 5755222"/>
              <a:gd name="connsiteX8" fmla="*/ 3708867 w 6441436"/>
              <a:gd name="connsiteY8" fmla="*/ 5749051 h 5755222"/>
              <a:gd name="connsiteX9" fmla="*/ 2048885 w 6441436"/>
              <a:gd name="connsiteY9" fmla="*/ 5749051 h 5755222"/>
              <a:gd name="connsiteX10" fmla="*/ 4350 w 6441436"/>
              <a:gd name="connsiteY10" fmla="*/ 3704516 h 5755222"/>
              <a:gd name="connsiteX11" fmla="*/ 4350 w 6441436"/>
              <a:gd name="connsiteY11" fmla="*/ 2044535 h 5755222"/>
              <a:gd name="connsiteX0" fmla="*/ 4350 w 6450370"/>
              <a:gd name="connsiteY0" fmla="*/ 2044535 h 5755222"/>
              <a:gd name="connsiteX1" fmla="*/ 0 w 6450370"/>
              <a:gd name="connsiteY1" fmla="*/ 1284 h 5755222"/>
              <a:gd name="connsiteX2" fmla="*/ 2048885 w 6450370"/>
              <a:gd name="connsiteY2" fmla="*/ 0 h 5755222"/>
              <a:gd name="connsiteX3" fmla="*/ 3708867 w 6450370"/>
              <a:gd name="connsiteY3" fmla="*/ 0 h 5755222"/>
              <a:gd name="connsiteX4" fmla="*/ 6450370 w 6450370"/>
              <a:gd name="connsiteY4" fmla="*/ 14632 h 5755222"/>
              <a:gd name="connsiteX5" fmla="*/ 5753402 w 6450370"/>
              <a:gd name="connsiteY5" fmla="*/ 2044535 h 5755222"/>
              <a:gd name="connsiteX6" fmla="*/ 6436058 w 6450370"/>
              <a:gd name="connsiteY6" fmla="*/ 3680646 h 5755222"/>
              <a:gd name="connsiteX7" fmla="*/ 6441436 w 6450370"/>
              <a:gd name="connsiteY7" fmla="*/ 5755222 h 5755222"/>
              <a:gd name="connsiteX8" fmla="*/ 3708867 w 6450370"/>
              <a:gd name="connsiteY8" fmla="*/ 5749051 h 5755222"/>
              <a:gd name="connsiteX9" fmla="*/ 2048885 w 6450370"/>
              <a:gd name="connsiteY9" fmla="*/ 5749051 h 5755222"/>
              <a:gd name="connsiteX10" fmla="*/ 4350 w 6450370"/>
              <a:gd name="connsiteY10" fmla="*/ 3704516 h 5755222"/>
              <a:gd name="connsiteX11" fmla="*/ 4350 w 6450370"/>
              <a:gd name="connsiteY11" fmla="*/ 2044535 h 5755222"/>
              <a:gd name="connsiteX0" fmla="*/ 4350 w 6459917"/>
              <a:gd name="connsiteY0" fmla="*/ 2048999 h 5759686"/>
              <a:gd name="connsiteX1" fmla="*/ 0 w 6459917"/>
              <a:gd name="connsiteY1" fmla="*/ 5748 h 5759686"/>
              <a:gd name="connsiteX2" fmla="*/ 2048885 w 6459917"/>
              <a:gd name="connsiteY2" fmla="*/ 4464 h 5759686"/>
              <a:gd name="connsiteX3" fmla="*/ 3708867 w 6459917"/>
              <a:gd name="connsiteY3" fmla="*/ 4464 h 5759686"/>
              <a:gd name="connsiteX4" fmla="*/ 6459917 w 6459917"/>
              <a:gd name="connsiteY4" fmla="*/ 0 h 5759686"/>
              <a:gd name="connsiteX5" fmla="*/ 5753402 w 6459917"/>
              <a:gd name="connsiteY5" fmla="*/ 2048999 h 5759686"/>
              <a:gd name="connsiteX6" fmla="*/ 6436058 w 6459917"/>
              <a:gd name="connsiteY6" fmla="*/ 3685110 h 5759686"/>
              <a:gd name="connsiteX7" fmla="*/ 6441436 w 6459917"/>
              <a:gd name="connsiteY7" fmla="*/ 5759686 h 5759686"/>
              <a:gd name="connsiteX8" fmla="*/ 3708867 w 6459917"/>
              <a:gd name="connsiteY8" fmla="*/ 5753515 h 5759686"/>
              <a:gd name="connsiteX9" fmla="*/ 2048885 w 6459917"/>
              <a:gd name="connsiteY9" fmla="*/ 5753515 h 5759686"/>
              <a:gd name="connsiteX10" fmla="*/ 4350 w 6459917"/>
              <a:gd name="connsiteY10" fmla="*/ 3708980 h 5759686"/>
              <a:gd name="connsiteX11" fmla="*/ 4350 w 6459917"/>
              <a:gd name="connsiteY11" fmla="*/ 2048999 h 5759686"/>
              <a:gd name="connsiteX0" fmla="*/ 4350 w 6459917"/>
              <a:gd name="connsiteY0" fmla="*/ 2048999 h 5759686"/>
              <a:gd name="connsiteX1" fmla="*/ 0 w 6459917"/>
              <a:gd name="connsiteY1" fmla="*/ 5748 h 5759686"/>
              <a:gd name="connsiteX2" fmla="*/ 2048885 w 6459917"/>
              <a:gd name="connsiteY2" fmla="*/ 4464 h 5759686"/>
              <a:gd name="connsiteX3" fmla="*/ 3708867 w 6459917"/>
              <a:gd name="connsiteY3" fmla="*/ 4464 h 5759686"/>
              <a:gd name="connsiteX4" fmla="*/ 6459917 w 6459917"/>
              <a:gd name="connsiteY4" fmla="*/ 0 h 5759686"/>
              <a:gd name="connsiteX5" fmla="*/ 6445607 w 6459917"/>
              <a:gd name="connsiteY5" fmla="*/ 2058547 h 5759686"/>
              <a:gd name="connsiteX6" fmla="*/ 6436058 w 6459917"/>
              <a:gd name="connsiteY6" fmla="*/ 3685110 h 5759686"/>
              <a:gd name="connsiteX7" fmla="*/ 6441436 w 6459917"/>
              <a:gd name="connsiteY7" fmla="*/ 5759686 h 5759686"/>
              <a:gd name="connsiteX8" fmla="*/ 3708867 w 6459917"/>
              <a:gd name="connsiteY8" fmla="*/ 5753515 h 5759686"/>
              <a:gd name="connsiteX9" fmla="*/ 2048885 w 6459917"/>
              <a:gd name="connsiteY9" fmla="*/ 5753515 h 5759686"/>
              <a:gd name="connsiteX10" fmla="*/ 4350 w 6459917"/>
              <a:gd name="connsiteY10" fmla="*/ 3708980 h 5759686"/>
              <a:gd name="connsiteX11" fmla="*/ 4350 w 6459917"/>
              <a:gd name="connsiteY11" fmla="*/ 2048999 h 57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9917" h="5759686">
                <a:moveTo>
                  <a:pt x="4350" y="2048999"/>
                </a:moveTo>
                <a:lnTo>
                  <a:pt x="0" y="5748"/>
                </a:lnTo>
                <a:lnTo>
                  <a:pt x="2048885" y="4464"/>
                </a:lnTo>
                <a:lnTo>
                  <a:pt x="3708867" y="4464"/>
                </a:lnTo>
                <a:lnTo>
                  <a:pt x="6459917" y="0"/>
                </a:lnTo>
                <a:cubicBezTo>
                  <a:pt x="6459123" y="679027"/>
                  <a:pt x="6446401" y="1379520"/>
                  <a:pt x="6445607" y="2058547"/>
                </a:cubicBezTo>
                <a:lnTo>
                  <a:pt x="6436058" y="3685110"/>
                </a:lnTo>
                <a:cubicBezTo>
                  <a:pt x="6437851" y="4376635"/>
                  <a:pt x="6439643" y="5068161"/>
                  <a:pt x="6441436" y="5759686"/>
                </a:cubicBezTo>
                <a:lnTo>
                  <a:pt x="3708867" y="5753515"/>
                </a:lnTo>
                <a:lnTo>
                  <a:pt x="2048885" y="5753515"/>
                </a:lnTo>
                <a:cubicBezTo>
                  <a:pt x="919719" y="5753515"/>
                  <a:pt x="4350" y="4838146"/>
                  <a:pt x="4350" y="3708980"/>
                </a:cubicBezTo>
                <a:lnTo>
                  <a:pt x="4350" y="2048999"/>
                </a:lnTo>
                <a:close/>
              </a:path>
            </a:pathLst>
          </a:custGeom>
        </p:spPr>
        <p:txBody>
          <a:bodyPr/>
          <a:lstStyle/>
          <a:p>
            <a:r>
              <a:rPr lang="en-US" dirty="0"/>
              <a:t>Drag picture to placeholder or click icon to add</a:t>
            </a:r>
            <a:endParaRPr lang="en-GB" dirty="0"/>
          </a:p>
        </p:txBody>
      </p:sp>
      <p:pic>
        <p:nvPicPr>
          <p:cNvPr id="14"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1118745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11/12/2018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40215328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ido 3">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7267685"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90" y="2057402"/>
            <a:ext cx="726768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Master text styles</a:t>
            </a:r>
          </a:p>
        </p:txBody>
      </p:sp>
      <p:sp>
        <p:nvSpPr>
          <p:cNvPr id="9" name="Date Placeholder 3"/>
          <p:cNvSpPr>
            <a:spLocks noGrp="1"/>
          </p:cNvSpPr>
          <p:nvPr>
            <p:ph type="dt" sz="half" idx="10"/>
          </p:nvPr>
        </p:nvSpPr>
        <p:spPr>
          <a:xfrm>
            <a:off x="1255352" y="6192568"/>
            <a:ext cx="859117" cy="365125"/>
          </a:xfrm>
        </p:spPr>
        <p:txBody>
          <a:bodyPr/>
          <a:lstStyle>
            <a:lvl1pPr algn="l">
              <a:defRPr/>
            </a:lvl1pPr>
          </a:lstStyle>
          <a:p>
            <a:fld id="{7412F33E-2CF0-374D-B7D9-202717912ACE}" type="datetime1">
              <a:rPr lang="es-CO" smtClean="0"/>
              <a:t>11/12/2018</a:t>
            </a:fld>
            <a:endParaRPr lang="en-US" dirty="0"/>
          </a:p>
        </p:txBody>
      </p:sp>
      <p:sp>
        <p:nvSpPr>
          <p:cNvPr id="10" name="Footer Placeholder 4"/>
          <p:cNvSpPr>
            <a:spLocks noGrp="1"/>
          </p:cNvSpPr>
          <p:nvPr>
            <p:ph type="ftr" sz="quarter" idx="11"/>
          </p:nvPr>
        </p:nvSpPr>
        <p:spPr>
          <a:xfrm>
            <a:off x="2114469" y="6191092"/>
            <a:ext cx="4114800" cy="365125"/>
          </a:xfrm>
        </p:spPr>
        <p:txBody>
          <a:bodyPr/>
          <a:lstStyle/>
          <a:p>
            <a:endParaRPr lang="en-US" dirty="0"/>
          </a:p>
        </p:txBody>
      </p:sp>
      <p:sp>
        <p:nvSpPr>
          <p:cNvPr id="11"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4" name="Picture Placeholder 9"/>
          <p:cNvSpPr>
            <a:spLocks noGrp="1"/>
          </p:cNvSpPr>
          <p:nvPr>
            <p:ph type="pic" sz="quarter" idx="14"/>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2"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40316955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ido 4">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Master text styles</a:t>
            </a:r>
          </a:p>
        </p:txBody>
      </p:sp>
      <p:sp>
        <p:nvSpPr>
          <p:cNvPr id="9"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F62A7BE9-005F-B349-A4C5-8F32EC744A27}" type="datetime1">
              <a:rPr lang="es-CO" smtClean="0"/>
              <a:pPr/>
              <a:t>11/12/2018</a:t>
            </a:fld>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pPr/>
              <a:t>‹Nº›</a:t>
            </a:fld>
            <a:endParaRPr lang="en-US" dirty="0"/>
          </a:p>
        </p:txBody>
      </p:sp>
      <p:sp>
        <p:nvSpPr>
          <p:cNvPr id="14" name="Picture Placeholder 9"/>
          <p:cNvSpPr>
            <a:spLocks noGrp="1"/>
          </p:cNvSpPr>
          <p:nvPr>
            <p:ph type="pic" sz="quarter" idx="14"/>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5" name="Picture Placeholder 9"/>
          <p:cNvSpPr>
            <a:spLocks noGrp="1"/>
          </p:cNvSpPr>
          <p:nvPr>
            <p:ph type="pic" sz="quarter" idx="15"/>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extLst>
      <p:ext uri="{BB962C8B-B14F-4D97-AF65-F5344CB8AC3E}">
        <p14:creationId xmlns:p14="http://schemas.microsoft.com/office/powerpoint/2010/main" val="11168370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pPr/>
              <a:t>11/12/2018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pPr/>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extLst>
      <p:ext uri="{BB962C8B-B14F-4D97-AF65-F5344CB8AC3E}">
        <p14:creationId xmlns:p14="http://schemas.microsoft.com/office/powerpoint/2010/main" val="22545961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2">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B955AD2-CA6B-4348-99E1-718B7FB82BF9}" type="datetime1">
              <a:rPr lang="es-CO" smtClean="0"/>
              <a:pPr/>
              <a:t>11/12/2018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pPr/>
              <a:t>‹Nº›</a:t>
            </a:fld>
            <a:endParaRPr lang="en-US" dirty="0"/>
          </a:p>
        </p:txBody>
      </p:sp>
      <p:pic>
        <p:nvPicPr>
          <p:cNvPr id="5" name="Imagen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extLst>
      <p:ext uri="{BB962C8B-B14F-4D97-AF65-F5344CB8AC3E}">
        <p14:creationId xmlns:p14="http://schemas.microsoft.com/office/powerpoint/2010/main" val="9999702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8" name="Imagen 4" descr="EXPERIAN-GRAPHIC-ART-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2" y="201947"/>
            <a:ext cx="6109828" cy="1861588"/>
          </a:xfrm>
          <a:prstGeom prst="rect">
            <a:avLst/>
          </a:prstGeom>
        </p:spPr>
      </p:pic>
      <p:sp>
        <p:nvSpPr>
          <p:cNvPr id="9" name="CuadroTexto 5"/>
          <p:cNvSpPr txBox="1"/>
          <p:nvPr userDrawn="1"/>
        </p:nvSpPr>
        <p:spPr>
          <a:xfrm>
            <a:off x="442911" y="2097573"/>
            <a:ext cx="5539275" cy="584775"/>
          </a:xfrm>
          <a:prstGeom prst="rect">
            <a:avLst/>
          </a:prstGeom>
          <a:noFill/>
        </p:spPr>
        <p:txBody>
          <a:bodyPr wrap="square" rtlCol="0">
            <a:spAutoFit/>
          </a:bodyPr>
          <a:lstStyle/>
          <a:p>
            <a:r>
              <a:rPr lang="en-US" sz="3200" noProof="0" dirty="0">
                <a:solidFill>
                  <a:srgbClr val="26478D"/>
                </a:solidFill>
                <a:latin typeface="Arial"/>
                <a:cs typeface="Arial"/>
              </a:rPr>
              <a:t>Thanks.</a:t>
            </a: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42" y="5062515"/>
            <a:ext cx="3037735" cy="981188"/>
          </a:xfrm>
          <a:prstGeom prst="rect">
            <a:avLst/>
          </a:prstGeom>
        </p:spPr>
      </p:pic>
    </p:spTree>
    <p:extLst>
      <p:ext uri="{BB962C8B-B14F-4D97-AF65-F5344CB8AC3E}">
        <p14:creationId xmlns:p14="http://schemas.microsoft.com/office/powerpoint/2010/main" val="1566530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2" y="1368425"/>
            <a:ext cx="11580284" cy="51244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bwMode="auto">
          <a:xfrm>
            <a:off x="1464734" y="225427"/>
            <a:ext cx="10420349" cy="984444"/>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37510073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ntent-portrai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3" y="1368425"/>
            <a:ext cx="5511799" cy="5124451"/>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p:cNvSpPr>
            <a:spLocks noGrp="1"/>
          </p:cNvSpPr>
          <p:nvPr>
            <p:ph sz="half" idx="10"/>
          </p:nvPr>
        </p:nvSpPr>
        <p:spPr>
          <a:xfrm>
            <a:off x="6373289" y="1368425"/>
            <a:ext cx="5511799" cy="5124451"/>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bwMode="auto">
          <a:xfrm>
            <a:off x="1464735" y="225426"/>
            <a:ext cx="10420349" cy="998463"/>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5476964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ntent-left stacke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04802" y="1368427"/>
            <a:ext cx="5458884" cy="242469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5"/>
          <p:cNvSpPr>
            <a:spLocks noGrp="1"/>
          </p:cNvSpPr>
          <p:nvPr>
            <p:ph sz="quarter" idx="12"/>
          </p:nvPr>
        </p:nvSpPr>
        <p:spPr>
          <a:xfrm>
            <a:off x="304802" y="4061827"/>
            <a:ext cx="5458884" cy="242469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sz="half" idx="10"/>
          </p:nvPr>
        </p:nvSpPr>
        <p:spPr>
          <a:xfrm>
            <a:off x="6373289" y="1368427"/>
            <a:ext cx="5511799" cy="51181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336480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15F17A1B-606F-4EF5-B7B7-74683DDC8F41}"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2137460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ntent-right stacked">
    <p:spTree>
      <p:nvGrpSpPr>
        <p:cNvPr id="1" name=""/>
        <p:cNvGrpSpPr/>
        <p:nvPr/>
      </p:nvGrpSpPr>
      <p:grpSpPr>
        <a:xfrm>
          <a:off x="0" y="0"/>
          <a:ext cx="0" cy="0"/>
          <a:chOff x="0" y="0"/>
          <a:chExt cx="0" cy="0"/>
        </a:xfrm>
      </p:grpSpPr>
      <p:sp>
        <p:nvSpPr>
          <p:cNvPr id="2" name="Title 1"/>
          <p:cNvSpPr>
            <a:spLocks noGrp="1"/>
          </p:cNvSpPr>
          <p:nvPr>
            <p:ph type="title"/>
          </p:nvPr>
        </p:nvSpPr>
        <p:spPr>
          <a:xfrm>
            <a:off x="1464735" y="225425"/>
            <a:ext cx="10420349" cy="987619"/>
          </a:xfrm>
        </p:spPr>
        <p:txBody>
          <a:bodyPr/>
          <a:lstStyle/>
          <a:p>
            <a:r>
              <a:rPr lang="en-US" dirty="0"/>
              <a:t>Click to edit Master title style</a:t>
            </a:r>
          </a:p>
        </p:txBody>
      </p:sp>
      <p:sp>
        <p:nvSpPr>
          <p:cNvPr id="3" name="Content Placeholder 5"/>
          <p:cNvSpPr>
            <a:spLocks noGrp="1"/>
          </p:cNvSpPr>
          <p:nvPr>
            <p:ph sz="quarter" idx="11"/>
          </p:nvPr>
        </p:nvSpPr>
        <p:spPr>
          <a:xfrm>
            <a:off x="6426203" y="1368427"/>
            <a:ext cx="5458884" cy="242469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5"/>
          <p:cNvSpPr>
            <a:spLocks noGrp="1"/>
          </p:cNvSpPr>
          <p:nvPr>
            <p:ph sz="quarter" idx="12"/>
          </p:nvPr>
        </p:nvSpPr>
        <p:spPr>
          <a:xfrm>
            <a:off x="6426203" y="4068177"/>
            <a:ext cx="5458884" cy="242469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sz="half" idx="1"/>
          </p:nvPr>
        </p:nvSpPr>
        <p:spPr>
          <a:xfrm>
            <a:off x="304803" y="1368425"/>
            <a:ext cx="5511799" cy="5124451"/>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710761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ntent-right stacked">
    <p:spTree>
      <p:nvGrpSpPr>
        <p:cNvPr id="1" name=""/>
        <p:cNvGrpSpPr/>
        <p:nvPr/>
      </p:nvGrpSpPr>
      <p:grpSpPr>
        <a:xfrm>
          <a:off x="0" y="0"/>
          <a:ext cx="0" cy="0"/>
          <a:chOff x="0" y="0"/>
          <a:chExt cx="0" cy="0"/>
        </a:xfrm>
      </p:grpSpPr>
      <p:sp>
        <p:nvSpPr>
          <p:cNvPr id="4" name="Content Placeholder 4"/>
          <p:cNvSpPr>
            <a:spLocks noGrp="1"/>
          </p:cNvSpPr>
          <p:nvPr>
            <p:ph sz="quarter" idx="11"/>
          </p:nvPr>
        </p:nvSpPr>
        <p:spPr>
          <a:xfrm>
            <a:off x="6299202" y="1381126"/>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4"/>
          <p:cNvSpPr>
            <a:spLocks noGrp="1"/>
          </p:cNvSpPr>
          <p:nvPr>
            <p:ph sz="quarter" idx="12"/>
          </p:nvPr>
        </p:nvSpPr>
        <p:spPr>
          <a:xfrm>
            <a:off x="6299202" y="3153543"/>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4"/>
          <p:cNvSpPr>
            <a:spLocks noGrp="1"/>
          </p:cNvSpPr>
          <p:nvPr>
            <p:ph sz="quarter" idx="13"/>
          </p:nvPr>
        </p:nvSpPr>
        <p:spPr>
          <a:xfrm>
            <a:off x="6299202" y="4925962"/>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
        <p:nvSpPr>
          <p:cNvPr id="9" name="Content Placeholder 2"/>
          <p:cNvSpPr>
            <a:spLocks noGrp="1"/>
          </p:cNvSpPr>
          <p:nvPr>
            <p:ph sz="half" idx="1"/>
          </p:nvPr>
        </p:nvSpPr>
        <p:spPr>
          <a:xfrm>
            <a:off x="304803" y="1368425"/>
            <a:ext cx="5511799" cy="5124451"/>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95859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ntent-left stacked">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
        <p:nvSpPr>
          <p:cNvPr id="8" name="Content Placeholder 4"/>
          <p:cNvSpPr>
            <a:spLocks noGrp="1"/>
          </p:cNvSpPr>
          <p:nvPr>
            <p:ph sz="quarter" idx="11"/>
          </p:nvPr>
        </p:nvSpPr>
        <p:spPr>
          <a:xfrm>
            <a:off x="304802" y="1381126"/>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4"/>
          <p:cNvSpPr>
            <a:spLocks noGrp="1"/>
          </p:cNvSpPr>
          <p:nvPr>
            <p:ph sz="quarter" idx="12"/>
          </p:nvPr>
        </p:nvSpPr>
        <p:spPr>
          <a:xfrm>
            <a:off x="304802" y="3153543"/>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4"/>
          <p:cNvSpPr>
            <a:spLocks noGrp="1"/>
          </p:cNvSpPr>
          <p:nvPr>
            <p:ph sz="quarter" idx="13"/>
          </p:nvPr>
        </p:nvSpPr>
        <p:spPr>
          <a:xfrm>
            <a:off x="304802" y="4925962"/>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2"/>
          <p:cNvSpPr>
            <a:spLocks noGrp="1"/>
          </p:cNvSpPr>
          <p:nvPr>
            <p:ph sz="half" idx="10"/>
          </p:nvPr>
        </p:nvSpPr>
        <p:spPr>
          <a:xfrm>
            <a:off x="6373289" y="1368427"/>
            <a:ext cx="5511799" cy="51181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1512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ntent-landscape">
    <p:spTree>
      <p:nvGrpSpPr>
        <p:cNvPr id="1" name=""/>
        <p:cNvGrpSpPr/>
        <p:nvPr/>
      </p:nvGrpSpPr>
      <p:grpSpPr>
        <a:xfrm>
          <a:off x="0" y="0"/>
          <a:ext cx="0" cy="0"/>
          <a:chOff x="0" y="0"/>
          <a:chExt cx="0" cy="0"/>
        </a:xfrm>
      </p:grpSpPr>
      <p:sp>
        <p:nvSpPr>
          <p:cNvPr id="3" name="Content Placeholder 4"/>
          <p:cNvSpPr>
            <a:spLocks noGrp="1"/>
          </p:cNvSpPr>
          <p:nvPr>
            <p:ph sz="quarter" idx="15"/>
          </p:nvPr>
        </p:nvSpPr>
        <p:spPr>
          <a:xfrm>
            <a:off x="304802" y="1381125"/>
            <a:ext cx="11580284" cy="2417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4"/>
          <p:cNvSpPr>
            <a:spLocks noGrp="1"/>
          </p:cNvSpPr>
          <p:nvPr>
            <p:ph sz="quarter" idx="16"/>
          </p:nvPr>
        </p:nvSpPr>
        <p:spPr>
          <a:xfrm>
            <a:off x="304802" y="4068763"/>
            <a:ext cx="11580284" cy="2417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12533685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ntent-top landscape">
    <p:spTree>
      <p:nvGrpSpPr>
        <p:cNvPr id="1" name=""/>
        <p:cNvGrpSpPr/>
        <p:nvPr/>
      </p:nvGrpSpPr>
      <p:grpSpPr>
        <a:xfrm>
          <a:off x="0" y="0"/>
          <a:ext cx="0" cy="0"/>
          <a:chOff x="0" y="0"/>
          <a:chExt cx="0" cy="0"/>
        </a:xfrm>
      </p:grpSpPr>
      <p:sp>
        <p:nvSpPr>
          <p:cNvPr id="3" name="Content Placeholder 5"/>
          <p:cNvSpPr>
            <a:spLocks noGrp="1"/>
          </p:cNvSpPr>
          <p:nvPr>
            <p:ph sz="quarter" idx="12"/>
          </p:nvPr>
        </p:nvSpPr>
        <p:spPr>
          <a:xfrm>
            <a:off x="304801" y="4117975"/>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5"/>
          <p:cNvSpPr>
            <a:spLocks noGrp="1"/>
          </p:cNvSpPr>
          <p:nvPr>
            <p:ph sz="quarter" idx="13"/>
          </p:nvPr>
        </p:nvSpPr>
        <p:spPr>
          <a:xfrm>
            <a:off x="6261101" y="4117975"/>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
        <p:nvSpPr>
          <p:cNvPr id="8" name="Content Placeholder 4"/>
          <p:cNvSpPr>
            <a:spLocks noGrp="1"/>
          </p:cNvSpPr>
          <p:nvPr>
            <p:ph sz="quarter" idx="15"/>
          </p:nvPr>
        </p:nvSpPr>
        <p:spPr>
          <a:xfrm>
            <a:off x="304802" y="1381125"/>
            <a:ext cx="11580284" cy="2417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6554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ntent-bottom portrait">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
        <p:nvSpPr>
          <p:cNvPr id="8" name="Content Placeholder 4"/>
          <p:cNvSpPr>
            <a:spLocks noGrp="1"/>
          </p:cNvSpPr>
          <p:nvPr>
            <p:ph sz="quarter" idx="16"/>
          </p:nvPr>
        </p:nvSpPr>
        <p:spPr>
          <a:xfrm>
            <a:off x="304802" y="4068763"/>
            <a:ext cx="11580284" cy="2417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5"/>
          <p:cNvSpPr>
            <a:spLocks noGrp="1"/>
          </p:cNvSpPr>
          <p:nvPr>
            <p:ph sz="quarter" idx="12"/>
          </p:nvPr>
        </p:nvSpPr>
        <p:spPr>
          <a:xfrm>
            <a:off x="304801" y="1381126"/>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3"/>
          </p:nvPr>
        </p:nvSpPr>
        <p:spPr>
          <a:xfrm>
            <a:off x="6261101" y="1381126"/>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045878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
        <p:nvSpPr>
          <p:cNvPr id="8" name="Content Placeholder 5"/>
          <p:cNvSpPr>
            <a:spLocks noGrp="1"/>
          </p:cNvSpPr>
          <p:nvPr>
            <p:ph sz="quarter" idx="12"/>
          </p:nvPr>
        </p:nvSpPr>
        <p:spPr>
          <a:xfrm>
            <a:off x="304801" y="1381126"/>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5"/>
          <p:cNvSpPr>
            <a:spLocks noGrp="1"/>
          </p:cNvSpPr>
          <p:nvPr>
            <p:ph sz="quarter" idx="13"/>
          </p:nvPr>
        </p:nvSpPr>
        <p:spPr>
          <a:xfrm>
            <a:off x="6261101" y="1381126"/>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4"/>
          </p:nvPr>
        </p:nvSpPr>
        <p:spPr>
          <a:xfrm>
            <a:off x="304801" y="4117975"/>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5"/>
          <p:cNvSpPr>
            <a:spLocks noGrp="1"/>
          </p:cNvSpPr>
          <p:nvPr>
            <p:ph sz="quarter" idx="15"/>
          </p:nvPr>
        </p:nvSpPr>
        <p:spPr>
          <a:xfrm>
            <a:off x="6261101" y="4117975"/>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214642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2332535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 Box 8"/>
          <p:cNvSpPr txBox="1">
            <a:spLocks noChangeArrowheads="1"/>
          </p:cNvSpPr>
          <p:nvPr userDrawn="1"/>
        </p:nvSpPr>
        <p:spPr bwMode="auto">
          <a:xfrm>
            <a:off x="11474394" y="6605588"/>
            <a:ext cx="41069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377" rtl="0" eaLnBrk="0" fontAlgn="base" latinLnBrk="0" hangingPunct="0">
              <a:lnSpc>
                <a:spcPct val="90000"/>
              </a:lnSpc>
              <a:spcBef>
                <a:spcPct val="90000"/>
              </a:spcBef>
              <a:spcAft>
                <a:spcPct val="0"/>
              </a:spcAft>
              <a:buClrTx/>
              <a:buSzTx/>
              <a:buFontTx/>
              <a:buNone/>
              <a:tabLst/>
              <a:defRPr/>
            </a:pPr>
            <a:fld id="{FD8E2AD2-0410-4778-9FB3-3FF24A0F3312}" type="slidenum">
              <a:rPr kumimoji="0" lang="en-US" sz="1000" b="0" i="0" u="none" strike="noStrike" kern="1200" cap="none" spc="0" normalizeH="0" baseline="0" noProof="0" smtClean="0">
                <a:ln>
                  <a:noFill/>
                </a:ln>
                <a:solidFill>
                  <a:srgbClr val="2F2F2F"/>
                </a:solidFill>
                <a:effectLst/>
                <a:uLnTx/>
                <a:uFillTx/>
                <a:latin typeface="Arial" pitchFamily="34" charset="0"/>
                <a:ea typeface="+mn-ea"/>
                <a:cs typeface="Arial" pitchFamily="34" charset="0"/>
              </a:rPr>
              <a:pPr marL="0" marR="0" lvl="0" indent="0" algn="r" defTabSz="914377" rtl="0" eaLnBrk="0" fontAlgn="base" latinLnBrk="0" hangingPunct="0">
                <a:lnSpc>
                  <a:spcPct val="90000"/>
                </a:lnSpc>
                <a:spcBef>
                  <a:spcPct val="90000"/>
                </a:spcBef>
                <a:spcAft>
                  <a:spcPct val="0"/>
                </a:spcAft>
                <a:buClrTx/>
                <a:buSzTx/>
                <a:buFontTx/>
                <a:buNone/>
                <a:tabLst/>
                <a:defRPr/>
              </a:pPr>
              <a:t>‹Nº›</a:t>
            </a:fld>
            <a:endParaRPr kumimoji="0" lang="en-US" sz="1000" b="0" i="0" u="none" strike="noStrike" kern="1200" cap="none" spc="0" normalizeH="0" baseline="0" noProof="0">
              <a:ln>
                <a:noFill/>
              </a:ln>
              <a:solidFill>
                <a:srgbClr val="2F2F2F"/>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86541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F17A1B-606F-4EF5-B7B7-74683DDC8F41}" type="datetimeFigureOut">
              <a:rPr lang="es-CO" smtClean="0"/>
              <a:t>11/12/2018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53495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5F17A1B-606F-4EF5-B7B7-74683DDC8F41}" type="datetimeFigureOut">
              <a:rPr lang="es-CO" smtClean="0"/>
              <a:t>11/12/2018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367805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5F17A1B-606F-4EF5-B7B7-74683DDC8F41}" type="datetimeFigureOut">
              <a:rPr lang="es-CO" smtClean="0"/>
              <a:t>11/12/2018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3635212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15F17A1B-606F-4EF5-B7B7-74683DDC8F41}"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4210971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15F17A1B-606F-4EF5-B7B7-74683DDC8F41}"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4073758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F17A1B-606F-4EF5-B7B7-74683DDC8F41}" type="datetimeFigureOut">
              <a:rPr lang="es-CO" smtClean="0"/>
              <a:t>11/12/2018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5B59E1-9E62-437D-931F-FB9DE01126CB}" type="slidenum">
              <a:rPr lang="es-CO" smtClean="0"/>
              <a:t>‹Nº›</a:t>
            </a:fld>
            <a:endParaRPr lang="es-CO"/>
          </a:p>
        </p:txBody>
      </p:sp>
    </p:spTree>
    <p:extLst>
      <p:ext uri="{BB962C8B-B14F-4D97-AF65-F5344CB8AC3E}">
        <p14:creationId xmlns:p14="http://schemas.microsoft.com/office/powerpoint/2010/main" val="3130678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56099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t"/>
          <a:lstStyle>
            <a:lvl1pPr algn="l">
              <a:defRPr sz="1200">
                <a:solidFill>
                  <a:srgbClr val="575756"/>
                </a:solidFill>
                <a:latin typeface="Arial" charset="0"/>
                <a:ea typeface="Arial" charset="0"/>
                <a:cs typeface="Arial" charset="0"/>
              </a:defRPr>
            </a:lvl1pPr>
          </a:lstStyle>
          <a:p>
            <a:fld id="{E8F876FE-3BCD-CC43-BE89-A63BD1923B0A}" type="datetime1">
              <a:rPr lang="es-CO" smtClean="0"/>
              <a:pPr/>
              <a:t>11/12/2018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t"/>
          <a:lstStyle>
            <a:lvl1pPr algn="l">
              <a:defRPr sz="1200">
                <a:solidFill>
                  <a:srgbClr val="575756"/>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t"/>
          <a:lstStyle>
            <a:lvl1pPr algn="l">
              <a:defRPr sz="1200">
                <a:solidFill>
                  <a:srgbClr val="575756"/>
                </a:solidFill>
                <a:latin typeface="Arial" charset="0"/>
                <a:ea typeface="Arial" charset="0"/>
                <a:cs typeface="Arial" charset="0"/>
              </a:defRPr>
            </a:lvl1pPr>
          </a:lstStyle>
          <a:p>
            <a:fld id="{D0236402-BB93-974D-B16B-607F125EB327}" type="slidenum">
              <a:rPr lang="en-US" smtClean="0"/>
              <a:pPr/>
              <a:t>‹Nº›</a:t>
            </a:fld>
            <a:endParaRPr lang="en-US" dirty="0"/>
          </a:p>
        </p:txBody>
      </p:sp>
    </p:spTree>
    <p:extLst>
      <p:ext uri="{BB962C8B-B14F-4D97-AF65-F5344CB8AC3E}">
        <p14:creationId xmlns:p14="http://schemas.microsoft.com/office/powerpoint/2010/main" val="6505331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hdr="0" ftr="0"/>
  <p:txStyles>
    <p:titleStyle>
      <a:lvl1pPr algn="l" defTabSz="914354" rtl="0" eaLnBrk="1" latinLnBrk="0" hangingPunct="1">
        <a:lnSpc>
          <a:spcPct val="90000"/>
        </a:lnSpc>
        <a:spcBef>
          <a:spcPct val="0"/>
        </a:spcBef>
        <a:buNone/>
        <a:defRPr sz="3200" kern="1200">
          <a:solidFill>
            <a:srgbClr val="26478D"/>
          </a:solidFill>
          <a:latin typeface="Arial" charset="0"/>
          <a:ea typeface="Arial" charset="0"/>
          <a:cs typeface="Arial" charset="0"/>
        </a:defRPr>
      </a:lvl1pPr>
    </p:titleStyle>
    <p:bodyStyle>
      <a:lvl1pPr marL="0" indent="0" algn="l" defTabSz="914354" rtl="0" eaLnBrk="1" latinLnBrk="0" hangingPunct="1">
        <a:lnSpc>
          <a:spcPct val="90000"/>
        </a:lnSpc>
        <a:spcBef>
          <a:spcPts val="1000"/>
        </a:spcBef>
        <a:buFont typeface="Arial" panose="020B0604020202020204" pitchFamily="34" charset="0"/>
        <a:buNone/>
        <a:defRPr sz="1867" b="0" i="0" kern="1200">
          <a:solidFill>
            <a:srgbClr val="575756"/>
          </a:solidFill>
          <a:latin typeface="Arial" charset="0"/>
          <a:ea typeface="Arial" charset="0"/>
          <a:cs typeface="Arial" charset="0"/>
        </a:defRPr>
      </a:lvl1pPr>
      <a:lvl2pPr marL="10584" indent="0" algn="l" defTabSz="914354" rtl="0" eaLnBrk="1" latinLnBrk="0" hangingPunct="1">
        <a:lnSpc>
          <a:spcPct val="90000"/>
        </a:lnSpc>
        <a:spcBef>
          <a:spcPts val="500"/>
        </a:spcBef>
        <a:buFont typeface="Arial" panose="020B0604020202020204" pitchFamily="34" charset="0"/>
        <a:buNone/>
        <a:tabLst/>
        <a:defRPr sz="1600" kern="1200">
          <a:solidFill>
            <a:srgbClr val="575756"/>
          </a:solidFill>
          <a:latin typeface="Arial" charset="0"/>
          <a:ea typeface="Arial" charset="0"/>
          <a:cs typeface="Arial" charset="0"/>
        </a:defRPr>
      </a:lvl2pPr>
      <a:lvl3pPr marL="243405" indent="-220122" algn="l" defTabSz="914354" rtl="0" eaLnBrk="1" latinLnBrk="0" hangingPunct="1">
        <a:lnSpc>
          <a:spcPct val="90000"/>
        </a:lnSpc>
        <a:spcBef>
          <a:spcPts val="500"/>
        </a:spcBef>
        <a:buFont typeface="Arial" panose="020B0604020202020204" pitchFamily="34" charset="0"/>
        <a:buChar char="•"/>
        <a:tabLst/>
        <a:defRPr sz="1600" b="1" kern="1200">
          <a:solidFill>
            <a:srgbClr val="575756"/>
          </a:solidFill>
          <a:latin typeface="Arial" charset="0"/>
          <a:ea typeface="Arial" charset="0"/>
          <a:cs typeface="Arial" charset="0"/>
        </a:defRPr>
      </a:lvl3pPr>
      <a:lvl4pPr marL="474109" indent="-230706" algn="l" defTabSz="914354" rtl="0" eaLnBrk="1" latinLnBrk="0" hangingPunct="1">
        <a:lnSpc>
          <a:spcPct val="90000"/>
        </a:lnSpc>
        <a:spcBef>
          <a:spcPts val="500"/>
        </a:spcBef>
        <a:buFont typeface=".AppleSystemUIFont" charset="-120"/>
        <a:buChar char="-"/>
        <a:tabLst/>
        <a:defRPr sz="1400" kern="1200">
          <a:solidFill>
            <a:srgbClr val="575756"/>
          </a:solidFill>
          <a:latin typeface="Arial" charset="0"/>
          <a:ea typeface="Arial" charset="0"/>
          <a:cs typeface="Arial" charset="0"/>
        </a:defRPr>
      </a:lvl4pPr>
      <a:lvl5pPr marL="717515" indent="-220122" algn="l" defTabSz="914354" rtl="0" eaLnBrk="1" latinLnBrk="0" hangingPunct="1">
        <a:lnSpc>
          <a:spcPct val="90000"/>
        </a:lnSpc>
        <a:spcBef>
          <a:spcPts val="500"/>
        </a:spcBef>
        <a:buFont typeface="Arial" panose="020B0604020202020204" pitchFamily="34" charset="0"/>
        <a:buChar char="•"/>
        <a:tabLst/>
        <a:defRPr sz="1400" kern="1200">
          <a:solidFill>
            <a:srgbClr val="575756"/>
          </a:solidFill>
          <a:latin typeface="Arial" charset="0"/>
          <a:ea typeface="Arial" charset="0"/>
          <a:cs typeface="Arial"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26.png"/><Relationship Id="rId26" Type="http://schemas.openxmlformats.org/officeDocument/2006/relationships/image" Target="../media/image30.png"/><Relationship Id="rId3" Type="http://schemas.openxmlformats.org/officeDocument/2006/relationships/image" Target="../media/image19.svg"/><Relationship Id="rId21" Type="http://schemas.openxmlformats.org/officeDocument/2006/relationships/image" Target="../media/image37.svg"/><Relationship Id="rId34" Type="http://schemas.openxmlformats.org/officeDocument/2006/relationships/image" Target="../media/image34.jpg"/><Relationship Id="rId7" Type="http://schemas.openxmlformats.org/officeDocument/2006/relationships/image" Target="../media/image23.svg"/><Relationship Id="rId12" Type="http://schemas.openxmlformats.org/officeDocument/2006/relationships/image" Target="../media/image23.png"/><Relationship Id="rId17" Type="http://schemas.openxmlformats.org/officeDocument/2006/relationships/image" Target="../media/image33.svg"/><Relationship Id="rId25" Type="http://schemas.openxmlformats.org/officeDocument/2006/relationships/image" Target="../media/image41.svg"/><Relationship Id="rId33" Type="http://schemas.openxmlformats.org/officeDocument/2006/relationships/image" Target="../media/image49.svg"/><Relationship Id="rId2" Type="http://schemas.openxmlformats.org/officeDocument/2006/relationships/image" Target="../media/image18.png"/><Relationship Id="rId16" Type="http://schemas.openxmlformats.org/officeDocument/2006/relationships/image" Target="../media/image25.png"/><Relationship Id="rId20" Type="http://schemas.openxmlformats.org/officeDocument/2006/relationships/image" Target="../media/image27.png"/><Relationship Id="rId29" Type="http://schemas.openxmlformats.org/officeDocument/2006/relationships/image" Target="../media/image45.svg"/><Relationship Id="rId1" Type="http://schemas.openxmlformats.org/officeDocument/2006/relationships/slideLayout" Target="../slideLayouts/slideLayout31.xml"/><Relationship Id="rId6" Type="http://schemas.openxmlformats.org/officeDocument/2006/relationships/image" Target="../media/image20.png"/><Relationship Id="rId11" Type="http://schemas.openxmlformats.org/officeDocument/2006/relationships/image" Target="../media/image27.svg"/><Relationship Id="rId24" Type="http://schemas.openxmlformats.org/officeDocument/2006/relationships/image" Target="../media/image29.png"/><Relationship Id="rId32" Type="http://schemas.openxmlformats.org/officeDocument/2006/relationships/image" Target="../media/image33.pn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31.png"/><Relationship Id="rId10" Type="http://schemas.openxmlformats.org/officeDocument/2006/relationships/image" Target="../media/image22.png"/><Relationship Id="rId19" Type="http://schemas.openxmlformats.org/officeDocument/2006/relationships/image" Target="../media/image35.svg"/><Relationship Id="rId31" Type="http://schemas.openxmlformats.org/officeDocument/2006/relationships/image" Target="../media/image47.svg"/><Relationship Id="rId4" Type="http://schemas.openxmlformats.org/officeDocument/2006/relationships/image" Target="../media/image19.png"/><Relationship Id="rId9" Type="http://schemas.openxmlformats.org/officeDocument/2006/relationships/image" Target="../media/image25.svg"/><Relationship Id="rId14" Type="http://schemas.openxmlformats.org/officeDocument/2006/relationships/image" Target="../media/image24.png"/><Relationship Id="rId22" Type="http://schemas.openxmlformats.org/officeDocument/2006/relationships/image" Target="../media/image28.png"/><Relationship Id="rId27" Type="http://schemas.openxmlformats.org/officeDocument/2006/relationships/image" Target="../media/image43.svg"/><Relationship Id="rId30" Type="http://schemas.openxmlformats.org/officeDocument/2006/relationships/image" Target="../media/image32.png"/><Relationship Id="rId8"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5.emf"/><Relationship Id="rId1" Type="http://schemas.openxmlformats.org/officeDocument/2006/relationships/slideLayout" Target="../slideLayouts/slideLayout30.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3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 y="0"/>
            <a:ext cx="12192000" cy="6858000"/>
          </a:xfrm>
          <a:prstGeom prst="rect">
            <a:avLst/>
          </a:prstGeom>
        </p:spPr>
      </p:pic>
      <p:sp>
        <p:nvSpPr>
          <p:cNvPr id="2" name="Título 1"/>
          <p:cNvSpPr>
            <a:spLocks noGrp="1"/>
          </p:cNvSpPr>
          <p:nvPr>
            <p:ph type="ctrTitle"/>
          </p:nvPr>
        </p:nvSpPr>
        <p:spPr>
          <a:xfrm>
            <a:off x="581365" y="2210142"/>
            <a:ext cx="4759891" cy="833732"/>
          </a:xfrm>
        </p:spPr>
        <p:txBody>
          <a:bodyPr>
            <a:normAutofit fontScale="90000"/>
          </a:bodyPr>
          <a:lstStyle/>
          <a:p>
            <a:r>
              <a:rPr lang="en-US" b="1" dirty="0">
                <a:solidFill>
                  <a:schemeClr val="accent1">
                    <a:lumMod val="75000"/>
                  </a:schemeClr>
                </a:solidFill>
              </a:rPr>
              <a:t>Product Owner</a:t>
            </a:r>
            <a:endParaRPr lang="en-US" sz="3733" dirty="0"/>
          </a:p>
        </p:txBody>
      </p:sp>
      <p:pic>
        <p:nvPicPr>
          <p:cNvPr id="7"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pic>
        <p:nvPicPr>
          <p:cNvPr id="9"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4335" y="6086751"/>
            <a:ext cx="1917756" cy="619435"/>
          </a:xfrm>
          <a:prstGeom prst="rect">
            <a:avLst/>
          </a:prstGeom>
        </p:spPr>
      </p:pic>
      <p:cxnSp>
        <p:nvCxnSpPr>
          <p:cNvPr id="10" name="Conector recto 28">
            <a:extLst>
              <a:ext uri="{FF2B5EF4-FFF2-40B4-BE49-F238E27FC236}">
                <a16:creationId xmlns:a16="http://schemas.microsoft.com/office/drawing/2014/main" id="{8EC8C1DD-CC93-4EB2-882C-4C544F9551B9}"/>
              </a:ext>
            </a:extLst>
          </p:cNvPr>
          <p:cNvCxnSpPr/>
          <p:nvPr/>
        </p:nvCxnSpPr>
        <p:spPr>
          <a:xfrm flipV="1">
            <a:off x="952185" y="2915728"/>
            <a:ext cx="4784381" cy="61438"/>
          </a:xfrm>
          <a:prstGeom prst="line">
            <a:avLst/>
          </a:prstGeom>
          <a:noFill/>
          <a:ln w="38100" cap="flat" cmpd="sng" algn="ctr">
            <a:solidFill>
              <a:srgbClr val="E32D91"/>
            </a:solidFill>
            <a:prstDash val="solid"/>
            <a:miter lim="800000"/>
          </a:ln>
          <a:effectLst/>
        </p:spPr>
      </p:cxnSp>
    </p:spTree>
    <p:extLst>
      <p:ext uri="{BB962C8B-B14F-4D97-AF65-F5344CB8AC3E}">
        <p14:creationId xmlns:p14="http://schemas.microsoft.com/office/powerpoint/2010/main" val="1788989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52"/>
            <a:ext cx="12192000" cy="6858000"/>
          </a:xfrm>
          <a:prstGeom prst="rect">
            <a:avLst/>
          </a:prstGeom>
        </p:spPr>
      </p:pic>
      <p:sp>
        <p:nvSpPr>
          <p:cNvPr id="7" name="8 CuadroTexto"/>
          <p:cNvSpPr txBox="1"/>
          <p:nvPr/>
        </p:nvSpPr>
        <p:spPr>
          <a:xfrm>
            <a:off x="758711" y="414065"/>
            <a:ext cx="2414444" cy="584775"/>
          </a:xfrm>
          <a:prstGeom prst="rect">
            <a:avLst/>
          </a:prstGeom>
          <a:noFill/>
        </p:spPr>
        <p:txBody>
          <a:bodyPr wrap="none" rtlCol="0">
            <a:spAutoFit/>
          </a:bodyPr>
          <a:lstStyle/>
          <a:p>
            <a:pPr defTabSz="914377"/>
            <a:r>
              <a:rPr lang="es-CO" sz="3200" b="1" dirty="0">
                <a:solidFill>
                  <a:srgbClr val="632678"/>
                </a:solidFill>
                <a:latin typeface="Arial" panose="020B0604020202020204" pitchFamily="34" charset="0"/>
                <a:cs typeface="Arial" panose="020B0604020202020204" pitchFamily="34" charset="0"/>
              </a:rPr>
              <a:t>¿Quién es?</a:t>
            </a:r>
          </a:p>
        </p:txBody>
      </p:sp>
      <p:sp>
        <p:nvSpPr>
          <p:cNvPr id="2" name="Rectángulo 1"/>
          <p:cNvSpPr/>
          <p:nvPr/>
        </p:nvSpPr>
        <p:spPr>
          <a:xfrm>
            <a:off x="1026131" y="1258046"/>
            <a:ext cx="5633462" cy="4031873"/>
          </a:xfrm>
          <a:prstGeom prst="rect">
            <a:avLst/>
          </a:prstGeom>
        </p:spPr>
        <p:txBody>
          <a:bodyPr wrap="square">
            <a:spAutoFit/>
          </a:bodyPr>
          <a:lstStyle/>
          <a:p>
            <a:pPr algn="just"/>
            <a:r>
              <a:rPr lang="es-CO" sz="1600" b="0" i="0" dirty="0">
                <a:solidFill>
                  <a:srgbClr val="575756"/>
                </a:solidFill>
                <a:effectLst/>
                <a:latin typeface="Arial" panose="020B0604020202020204" pitchFamily="34" charset="0"/>
                <a:cs typeface="Arial" panose="020B0604020202020204" pitchFamily="34" charset="0"/>
              </a:rPr>
              <a:t>El </a:t>
            </a:r>
            <a:r>
              <a:rPr lang="es-CO" sz="1600" b="1" i="0" dirty="0">
                <a:solidFill>
                  <a:srgbClr val="575756"/>
                </a:solidFill>
                <a:effectLst/>
                <a:latin typeface="Arial" panose="020B0604020202020204" pitchFamily="34" charset="0"/>
                <a:cs typeface="Arial" panose="020B0604020202020204" pitchFamily="34" charset="0"/>
              </a:rPr>
              <a:t>Product Owner (PO)</a:t>
            </a:r>
            <a:r>
              <a:rPr lang="es-CO" sz="1600" b="0" i="0" dirty="0">
                <a:solidFill>
                  <a:srgbClr val="575756"/>
                </a:solidFill>
                <a:effectLst/>
                <a:latin typeface="Arial" panose="020B0604020202020204" pitchFamily="34" charset="0"/>
                <a:cs typeface="Arial" panose="020B0604020202020204" pitchFamily="34" charset="0"/>
              </a:rPr>
              <a:t> es un miembro del Equipo Agile responsable de definir Historias y priorizar el Backlog del Equipo para agilizar la ejecución de las prioridades del </a:t>
            </a:r>
            <a:r>
              <a:rPr lang="es-CO" sz="1600" dirty="0">
                <a:solidFill>
                  <a:srgbClr val="575756"/>
                </a:solidFill>
                <a:latin typeface="Arial" panose="020B0604020202020204" pitchFamily="34" charset="0"/>
                <a:cs typeface="Arial" panose="020B0604020202020204" pitchFamily="34" charset="0"/>
              </a:rPr>
              <a:t>n</a:t>
            </a:r>
            <a:r>
              <a:rPr lang="es-CO" sz="1600" b="0" i="0" dirty="0">
                <a:solidFill>
                  <a:srgbClr val="575756"/>
                </a:solidFill>
                <a:effectLst/>
                <a:latin typeface="Arial" panose="020B0604020202020204" pitchFamily="34" charset="0"/>
                <a:cs typeface="Arial" panose="020B0604020202020204" pitchFamily="34" charset="0"/>
              </a:rPr>
              <a:t>egocio mientras mantiene la integridad conceptual y técnica de las Características o componentes para el equipo.</a:t>
            </a:r>
          </a:p>
          <a:p>
            <a:pPr algn="just"/>
            <a:endParaRPr lang="es-CO" sz="1600" dirty="0">
              <a:solidFill>
                <a:srgbClr val="575756"/>
              </a:solidFill>
              <a:latin typeface="Arial" panose="020B0604020202020204" pitchFamily="34" charset="0"/>
              <a:cs typeface="Arial" panose="020B0604020202020204" pitchFamily="34" charset="0"/>
            </a:endParaRPr>
          </a:p>
          <a:p>
            <a:pPr algn="just"/>
            <a:r>
              <a:rPr lang="es-CO" sz="1600" b="0" i="0" dirty="0">
                <a:solidFill>
                  <a:srgbClr val="575756"/>
                </a:solidFill>
                <a:effectLst/>
                <a:latin typeface="Arial" panose="020B0604020202020204" pitchFamily="34" charset="0"/>
                <a:cs typeface="Arial" panose="020B0604020202020204" pitchFamily="34" charset="0"/>
              </a:rPr>
              <a:t>El PO tiene un papel importante en el control de calidad y es el único miembro del equipo que tiene poder para aceptar historias de usuario.</a:t>
            </a:r>
          </a:p>
          <a:p>
            <a:pPr algn="just"/>
            <a:endParaRPr lang="es-CO" sz="1600" dirty="0">
              <a:solidFill>
                <a:srgbClr val="575756"/>
              </a:solidFill>
              <a:latin typeface="Arial" panose="020B0604020202020204" pitchFamily="34" charset="0"/>
              <a:cs typeface="Arial" panose="020B0604020202020204" pitchFamily="34" charset="0"/>
            </a:endParaRPr>
          </a:p>
          <a:p>
            <a:pPr algn="just"/>
            <a:r>
              <a:rPr lang="es-CO" sz="1600" dirty="0">
                <a:solidFill>
                  <a:srgbClr val="575756"/>
                </a:solidFill>
                <a:latin typeface="Arial" panose="020B0604020202020204" pitchFamily="34" charset="0"/>
                <a:cs typeface="Arial" panose="020B0604020202020204" pitchFamily="34" charset="0"/>
              </a:rPr>
              <a:t>El Product Owner se desempeña como representante de los </a:t>
            </a:r>
            <a:r>
              <a:rPr lang="es-CO" sz="1600" b="1" dirty="0">
                <a:solidFill>
                  <a:srgbClr val="575756"/>
                </a:solidFill>
                <a:latin typeface="Arial" panose="020B0604020202020204" pitchFamily="34" charset="0"/>
                <a:cs typeface="Arial" panose="020B0604020202020204" pitchFamily="34" charset="0"/>
              </a:rPr>
              <a:t>Stakeholders </a:t>
            </a:r>
            <a:r>
              <a:rPr lang="es-CO" sz="1600" dirty="0">
                <a:solidFill>
                  <a:srgbClr val="575756"/>
                </a:solidFill>
                <a:latin typeface="Arial" panose="020B0604020202020204" pitchFamily="34" charset="0"/>
                <a:cs typeface="Arial" panose="020B0604020202020204" pitchFamily="34" charset="0"/>
              </a:rPr>
              <a:t>y trabaja con el área de producto y otras partes interesadas, incluido otros Product Owner, para definir y priorizar las historias del backlog del equipo con maximizando el valor entregado al negocio.</a:t>
            </a:r>
            <a:endParaRPr lang="es-CO" dirty="0"/>
          </a:p>
        </p:txBody>
      </p:sp>
    </p:spTree>
    <p:extLst>
      <p:ext uri="{BB962C8B-B14F-4D97-AF65-F5344CB8AC3E}">
        <p14:creationId xmlns:p14="http://schemas.microsoft.com/office/powerpoint/2010/main" val="1443840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E3D9F2B2-C82F-4D2D-9C40-E3CCDC1822A9}"/>
              </a:ext>
            </a:extLst>
          </p:cNvPr>
          <p:cNvGrpSpPr/>
          <p:nvPr/>
        </p:nvGrpSpPr>
        <p:grpSpPr>
          <a:xfrm>
            <a:off x="470057" y="177737"/>
            <a:ext cx="5757512" cy="3485900"/>
            <a:chOff x="592795" y="1297768"/>
            <a:chExt cx="5757512" cy="3485900"/>
          </a:xfrm>
        </p:grpSpPr>
        <p:sp>
          <p:nvSpPr>
            <p:cNvPr id="9" name="Rectángulo: esquinas redondeadas 8">
              <a:extLst>
                <a:ext uri="{FF2B5EF4-FFF2-40B4-BE49-F238E27FC236}">
                  <a16:creationId xmlns:a16="http://schemas.microsoft.com/office/drawing/2014/main" id="{7EB8D068-4D0E-4F30-B2AC-AF2877E8D441}"/>
                </a:ext>
              </a:extLst>
            </p:cNvPr>
            <p:cNvSpPr/>
            <p:nvPr/>
          </p:nvSpPr>
          <p:spPr>
            <a:xfrm>
              <a:off x="592795" y="1297768"/>
              <a:ext cx="5688862" cy="3485900"/>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itle 1">
              <a:extLst>
                <a:ext uri="{FF2B5EF4-FFF2-40B4-BE49-F238E27FC236}">
                  <a16:creationId xmlns:a16="http://schemas.microsoft.com/office/drawing/2014/main" id="{E7617B91-B100-4005-9B05-1A6D337669E5}"/>
                </a:ext>
              </a:extLst>
            </p:cNvPr>
            <p:cNvSpPr txBox="1">
              <a:spLocks/>
            </p:cNvSpPr>
            <p:nvPr/>
          </p:nvSpPr>
          <p:spPr>
            <a:xfrm>
              <a:off x="592795" y="1417015"/>
              <a:ext cx="734040" cy="3289380"/>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Valores ágiles</a:t>
              </a:r>
              <a:endParaRPr lang="en-US" sz="1600" b="1" dirty="0">
                <a:solidFill>
                  <a:srgbClr val="095195"/>
                </a:solidFill>
                <a:latin typeface="Arial" panose="020B0604020202020204" pitchFamily="34" charset="0"/>
                <a:cs typeface="Arial" panose="020B0604020202020204" pitchFamily="34" charset="0"/>
              </a:endParaRPr>
            </a:p>
          </p:txBody>
        </p:sp>
        <p:pic>
          <p:nvPicPr>
            <p:cNvPr id="11" name="Gráfico 10">
              <a:extLst>
                <a:ext uri="{FF2B5EF4-FFF2-40B4-BE49-F238E27FC236}">
                  <a16:creationId xmlns:a16="http://schemas.microsoft.com/office/drawing/2014/main" id="{12AAF3C1-49C0-4679-9965-98AE38A3AEE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862618" y="1636418"/>
              <a:ext cx="795528" cy="819634"/>
            </a:xfrm>
            <a:prstGeom prst="rect">
              <a:avLst/>
            </a:prstGeom>
          </p:spPr>
        </p:pic>
        <p:sp>
          <p:nvSpPr>
            <p:cNvPr id="12" name="Rectángulo 11">
              <a:extLst>
                <a:ext uri="{FF2B5EF4-FFF2-40B4-BE49-F238E27FC236}">
                  <a16:creationId xmlns:a16="http://schemas.microsoft.com/office/drawing/2014/main" id="{041A646C-000B-4B71-8409-81030D9FB683}"/>
                </a:ext>
              </a:extLst>
            </p:cNvPr>
            <p:cNvSpPr/>
            <p:nvPr/>
          </p:nvSpPr>
          <p:spPr>
            <a:xfrm>
              <a:off x="636174" y="2454471"/>
              <a:ext cx="338287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Individuos e interacciones</a:t>
              </a:r>
            </a:p>
            <a:p>
              <a:pPr algn="ctr" defTabSz="914354"/>
              <a:r>
                <a:rPr lang="es-CO" sz="1200" dirty="0">
                  <a:solidFill>
                    <a:srgbClr val="095195"/>
                  </a:solidFill>
                  <a:latin typeface="Arial" panose="020B0604020202020204" pitchFamily="34" charset="0"/>
                  <a:cs typeface="Arial" panose="020B0604020202020204" pitchFamily="34" charset="0"/>
                </a:rPr>
                <a:t>sobre procesos y herramientas</a:t>
              </a:r>
              <a:endParaRPr lang="es-CO" dirty="0">
                <a:solidFill>
                  <a:srgbClr val="095195"/>
                </a:solidFill>
                <a:latin typeface="Arial" panose="020B0604020202020204" pitchFamily="34" charset="0"/>
                <a:cs typeface="Arial" panose="020B0604020202020204" pitchFamily="34" charset="0"/>
              </a:endParaRPr>
            </a:p>
          </p:txBody>
        </p:sp>
        <p:pic>
          <p:nvPicPr>
            <p:cNvPr id="13" name="Gráfico 12">
              <a:extLst>
                <a:ext uri="{FF2B5EF4-FFF2-40B4-BE49-F238E27FC236}">
                  <a16:creationId xmlns:a16="http://schemas.microsoft.com/office/drawing/2014/main" id="{A9A8A5E0-120C-4387-B86B-3C30875AC378}"/>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377221" y="1711849"/>
              <a:ext cx="795528" cy="677272"/>
            </a:xfrm>
            <a:prstGeom prst="rect">
              <a:avLst/>
            </a:prstGeom>
          </p:spPr>
        </p:pic>
        <p:sp>
          <p:nvSpPr>
            <p:cNvPr id="14" name="Rectángulo 13">
              <a:extLst>
                <a:ext uri="{FF2B5EF4-FFF2-40B4-BE49-F238E27FC236}">
                  <a16:creationId xmlns:a16="http://schemas.microsoft.com/office/drawing/2014/main" id="{6761BCA0-A27B-455E-8FB4-5028C0E57900}"/>
                </a:ext>
              </a:extLst>
            </p:cNvPr>
            <p:cNvSpPr/>
            <p:nvPr/>
          </p:nvSpPr>
          <p:spPr>
            <a:xfrm>
              <a:off x="3199662" y="2464299"/>
              <a:ext cx="315064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Productos funcionando </a:t>
              </a:r>
            </a:p>
            <a:p>
              <a:pPr algn="ctr" defTabSz="914354"/>
              <a:r>
                <a:rPr lang="es-CO" sz="1200" dirty="0">
                  <a:solidFill>
                    <a:srgbClr val="095195"/>
                  </a:solidFill>
                  <a:latin typeface="Arial" panose="020B0604020202020204" pitchFamily="34" charset="0"/>
                  <a:cs typeface="Arial" panose="020B0604020202020204" pitchFamily="34" charset="0"/>
                </a:rPr>
                <a:t>sobre documentación extensiva</a:t>
              </a:r>
            </a:p>
          </p:txBody>
        </p:sp>
        <p:pic>
          <p:nvPicPr>
            <p:cNvPr id="15" name="Gráfico 14">
              <a:extLst>
                <a:ext uri="{FF2B5EF4-FFF2-40B4-BE49-F238E27FC236}">
                  <a16:creationId xmlns:a16="http://schemas.microsoft.com/office/drawing/2014/main" id="{A1560A2B-3A69-4C60-94AA-2F1B005745F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757477" y="3198674"/>
              <a:ext cx="976440" cy="650960"/>
            </a:xfrm>
            <a:prstGeom prst="rect">
              <a:avLst/>
            </a:prstGeom>
          </p:spPr>
        </p:pic>
        <p:sp>
          <p:nvSpPr>
            <p:cNvPr id="16" name="Rectángulo 15">
              <a:extLst>
                <a:ext uri="{FF2B5EF4-FFF2-40B4-BE49-F238E27FC236}">
                  <a16:creationId xmlns:a16="http://schemas.microsoft.com/office/drawing/2014/main" id="{DA891952-DDE9-4636-B2B4-6914344440C6}"/>
                </a:ext>
              </a:extLst>
            </p:cNvPr>
            <p:cNvSpPr/>
            <p:nvPr/>
          </p:nvSpPr>
          <p:spPr>
            <a:xfrm>
              <a:off x="752288" y="3777361"/>
              <a:ext cx="3150645" cy="523220"/>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Colaboración entre áreas</a:t>
              </a:r>
            </a:p>
            <a:p>
              <a:pPr algn="ctr" defTabSz="914354"/>
              <a:r>
                <a:rPr lang="es-CO" sz="1200" dirty="0">
                  <a:solidFill>
                    <a:srgbClr val="095195"/>
                  </a:solidFill>
                  <a:latin typeface="Arial" panose="020B0604020202020204" pitchFamily="34" charset="0"/>
                  <a:cs typeface="Arial" panose="020B0604020202020204" pitchFamily="34" charset="0"/>
                </a:rPr>
                <a:t>sobre negociación contractual</a:t>
              </a:r>
              <a:r>
                <a:rPr lang="es-CO" sz="1600" dirty="0">
                  <a:solidFill>
                    <a:srgbClr val="095195"/>
                  </a:solidFill>
                  <a:latin typeface="Arial" panose="020B0604020202020204" pitchFamily="34" charset="0"/>
                  <a:cs typeface="Arial" panose="020B0604020202020204" pitchFamily="34" charset="0"/>
                </a:rPr>
                <a:t>.</a:t>
              </a:r>
            </a:p>
          </p:txBody>
        </p:sp>
        <p:pic>
          <p:nvPicPr>
            <p:cNvPr id="17" name="Gráfico 16">
              <a:extLst>
                <a:ext uri="{FF2B5EF4-FFF2-40B4-BE49-F238E27FC236}">
                  <a16:creationId xmlns:a16="http://schemas.microsoft.com/office/drawing/2014/main" id="{3A611537-62DF-4FDD-AA71-642E3A187AD2}"/>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4436972" y="3115163"/>
              <a:ext cx="735777" cy="662198"/>
            </a:xfrm>
            <a:prstGeom prst="rect">
              <a:avLst/>
            </a:prstGeom>
          </p:spPr>
        </p:pic>
        <p:sp>
          <p:nvSpPr>
            <p:cNvPr id="18" name="Rectángulo 17">
              <a:extLst>
                <a:ext uri="{FF2B5EF4-FFF2-40B4-BE49-F238E27FC236}">
                  <a16:creationId xmlns:a16="http://schemas.microsoft.com/office/drawing/2014/main" id="{A7730224-60FB-4888-98A2-9DF001B2AAFF}"/>
                </a:ext>
              </a:extLst>
            </p:cNvPr>
            <p:cNvSpPr/>
            <p:nvPr/>
          </p:nvSpPr>
          <p:spPr>
            <a:xfrm>
              <a:off x="3345652" y="3894383"/>
              <a:ext cx="2918416"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Respuesta ante el cambio</a:t>
              </a:r>
            </a:p>
            <a:p>
              <a:pPr algn="ctr" defTabSz="914354"/>
              <a:r>
                <a:rPr lang="es-CO" sz="1200" dirty="0">
                  <a:solidFill>
                    <a:srgbClr val="095195"/>
                  </a:solidFill>
                  <a:latin typeface="Arial" panose="020B0604020202020204" pitchFamily="34" charset="0"/>
                  <a:cs typeface="Arial" panose="020B0604020202020204" pitchFamily="34" charset="0"/>
                </a:rPr>
                <a:t>sobre seguir un plan.</a:t>
              </a:r>
            </a:p>
          </p:txBody>
        </p:sp>
      </p:grpSp>
      <p:sp>
        <p:nvSpPr>
          <p:cNvPr id="19" name="Rectángulo: esquinas redondeadas 18">
            <a:extLst>
              <a:ext uri="{FF2B5EF4-FFF2-40B4-BE49-F238E27FC236}">
                <a16:creationId xmlns:a16="http://schemas.microsoft.com/office/drawing/2014/main" id="{31201B93-AAB7-4CD7-B168-4829D00A1961}"/>
              </a:ext>
            </a:extLst>
          </p:cNvPr>
          <p:cNvSpPr/>
          <p:nvPr/>
        </p:nvSpPr>
        <p:spPr>
          <a:xfrm>
            <a:off x="373322" y="3780659"/>
            <a:ext cx="7888175" cy="2780358"/>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4" name="Grupo 43">
            <a:extLst>
              <a:ext uri="{FF2B5EF4-FFF2-40B4-BE49-F238E27FC236}">
                <a16:creationId xmlns:a16="http://schemas.microsoft.com/office/drawing/2014/main" id="{B97BB1B2-30A5-4E37-854B-582B691E6EBE}"/>
              </a:ext>
            </a:extLst>
          </p:cNvPr>
          <p:cNvGrpSpPr/>
          <p:nvPr/>
        </p:nvGrpSpPr>
        <p:grpSpPr>
          <a:xfrm>
            <a:off x="1003026" y="3865900"/>
            <a:ext cx="7075057" cy="2547625"/>
            <a:chOff x="698512" y="1719861"/>
            <a:chExt cx="7075057" cy="2547625"/>
          </a:xfrm>
        </p:grpSpPr>
        <p:pic>
          <p:nvPicPr>
            <p:cNvPr id="45" name="Gráfico 44">
              <a:extLst>
                <a:ext uri="{FF2B5EF4-FFF2-40B4-BE49-F238E27FC236}">
                  <a16:creationId xmlns:a16="http://schemas.microsoft.com/office/drawing/2014/main" id="{1435C9FA-4F21-4C4D-9398-385C1F6E4A3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293085" y="1789860"/>
              <a:ext cx="674554" cy="626147"/>
            </a:xfrm>
            <a:prstGeom prst="rect">
              <a:avLst/>
            </a:prstGeom>
          </p:spPr>
        </p:pic>
        <p:pic>
          <p:nvPicPr>
            <p:cNvPr id="46" name="Gráfico 45">
              <a:extLst>
                <a:ext uri="{FF2B5EF4-FFF2-40B4-BE49-F238E27FC236}">
                  <a16:creationId xmlns:a16="http://schemas.microsoft.com/office/drawing/2014/main" id="{6305F4BE-E529-4484-80F5-1420E8FED16D}"/>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450501" y="1845429"/>
              <a:ext cx="714681" cy="536011"/>
            </a:xfrm>
            <a:prstGeom prst="rect">
              <a:avLst/>
            </a:prstGeom>
          </p:spPr>
        </p:pic>
        <p:pic>
          <p:nvPicPr>
            <p:cNvPr id="47" name="Gráfico 46">
              <a:extLst>
                <a:ext uri="{FF2B5EF4-FFF2-40B4-BE49-F238E27FC236}">
                  <a16:creationId xmlns:a16="http://schemas.microsoft.com/office/drawing/2014/main" id="{C0FD6146-C93B-461F-AC0B-831F742DD64F}"/>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449684" y="1719861"/>
              <a:ext cx="737175" cy="683730"/>
            </a:xfrm>
            <a:prstGeom prst="rect">
              <a:avLst/>
            </a:prstGeom>
          </p:spPr>
        </p:pic>
        <p:pic>
          <p:nvPicPr>
            <p:cNvPr id="48" name="Gráfico 47">
              <a:extLst>
                <a:ext uri="{FF2B5EF4-FFF2-40B4-BE49-F238E27FC236}">
                  <a16:creationId xmlns:a16="http://schemas.microsoft.com/office/drawing/2014/main" id="{F3DCC34D-EFE4-453D-AB86-E8A0D416D0E7}"/>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4656413" y="1816801"/>
              <a:ext cx="522919" cy="522919"/>
            </a:xfrm>
            <a:prstGeom prst="rect">
              <a:avLst/>
            </a:prstGeom>
          </p:spPr>
        </p:pic>
        <p:pic>
          <p:nvPicPr>
            <p:cNvPr id="49" name="Gráfico 48">
              <a:extLst>
                <a:ext uri="{FF2B5EF4-FFF2-40B4-BE49-F238E27FC236}">
                  <a16:creationId xmlns:a16="http://schemas.microsoft.com/office/drawing/2014/main" id="{2443F6E5-4648-4605-BF33-18686AF04E2C}"/>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5721684" y="1783738"/>
              <a:ext cx="587542" cy="587542"/>
            </a:xfrm>
            <a:prstGeom prst="rect">
              <a:avLst/>
            </a:prstGeom>
          </p:spPr>
        </p:pic>
        <p:pic>
          <p:nvPicPr>
            <p:cNvPr id="50" name="Gráfico 49">
              <a:extLst>
                <a:ext uri="{FF2B5EF4-FFF2-40B4-BE49-F238E27FC236}">
                  <a16:creationId xmlns:a16="http://schemas.microsoft.com/office/drawing/2014/main" id="{1750A9F5-0957-4995-9521-A6227F206E86}"/>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6915004" y="1950081"/>
              <a:ext cx="490760" cy="490760"/>
            </a:xfrm>
            <a:prstGeom prst="rect">
              <a:avLst/>
            </a:prstGeom>
          </p:spPr>
        </p:pic>
        <p:sp>
          <p:nvSpPr>
            <p:cNvPr id="51" name="Title 1">
              <a:extLst>
                <a:ext uri="{FF2B5EF4-FFF2-40B4-BE49-F238E27FC236}">
                  <a16:creationId xmlns:a16="http://schemas.microsoft.com/office/drawing/2014/main" id="{DE7A1433-18C9-4385-A4E6-1E53230A0CDC}"/>
                </a:ext>
              </a:extLst>
            </p:cNvPr>
            <p:cNvSpPr txBox="1">
              <a:spLocks/>
            </p:cNvSpPr>
            <p:nvPr/>
          </p:nvSpPr>
          <p:spPr>
            <a:xfrm>
              <a:off x="982367"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Satisfacción</a:t>
              </a:r>
            </a:p>
            <a:p>
              <a:pPr algn="ctr" defTabSz="1219170"/>
              <a:r>
                <a:rPr lang="es-ES" sz="1200" i="1" dirty="0">
                  <a:solidFill>
                    <a:srgbClr val="095195"/>
                  </a:solidFill>
                  <a:latin typeface="Arial" panose="020B0604020202020204" pitchFamily="34" charset="0"/>
                  <a:cs typeface="Arial" panose="020B0604020202020204" pitchFamily="34" charset="0"/>
                </a:rPr>
                <a:t>Del cliente</a:t>
              </a:r>
              <a:endParaRPr lang="en-US" sz="1200" i="1" dirty="0">
                <a:solidFill>
                  <a:srgbClr val="095195"/>
                </a:solidFill>
                <a:latin typeface="Arial" panose="020B0604020202020204" pitchFamily="34" charset="0"/>
                <a:cs typeface="Arial" panose="020B0604020202020204" pitchFamily="34" charset="0"/>
              </a:endParaRPr>
            </a:p>
          </p:txBody>
        </p:sp>
        <p:sp>
          <p:nvSpPr>
            <p:cNvPr id="52" name="Title 1">
              <a:extLst>
                <a:ext uri="{FF2B5EF4-FFF2-40B4-BE49-F238E27FC236}">
                  <a16:creationId xmlns:a16="http://schemas.microsoft.com/office/drawing/2014/main" id="{F7F7236D-7E95-4DFC-BC44-C489006F6F1C}"/>
                </a:ext>
              </a:extLst>
            </p:cNvPr>
            <p:cNvSpPr txBox="1">
              <a:spLocks/>
            </p:cNvSpPr>
            <p:nvPr/>
          </p:nvSpPr>
          <p:spPr>
            <a:xfrm>
              <a:off x="2173889" y="2333596"/>
              <a:ext cx="1325517" cy="593347"/>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Los cambios son bienvenidos</a:t>
              </a:r>
              <a:endParaRPr lang="en-US" sz="1100" i="1" dirty="0">
                <a:solidFill>
                  <a:srgbClr val="095195"/>
                </a:solidFill>
                <a:latin typeface="Arial" panose="020B0604020202020204" pitchFamily="34" charset="0"/>
                <a:cs typeface="Arial" panose="020B0604020202020204" pitchFamily="34" charset="0"/>
              </a:endParaRPr>
            </a:p>
          </p:txBody>
        </p:sp>
        <p:sp>
          <p:nvSpPr>
            <p:cNvPr id="53" name="Title 1">
              <a:extLst>
                <a:ext uri="{FF2B5EF4-FFF2-40B4-BE49-F238E27FC236}">
                  <a16:creationId xmlns:a16="http://schemas.microsoft.com/office/drawing/2014/main" id="{91ED74D1-2936-45ED-9D9D-D4E239D40F1F}"/>
                </a:ext>
              </a:extLst>
            </p:cNvPr>
            <p:cNvSpPr txBox="1">
              <a:spLocks/>
            </p:cNvSpPr>
            <p:nvPr/>
          </p:nvSpPr>
          <p:spPr>
            <a:xfrm>
              <a:off x="3192196" y="233359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Entrega frecuente</a:t>
              </a:r>
              <a:endParaRPr lang="en-US" sz="1200" i="1" dirty="0">
                <a:solidFill>
                  <a:srgbClr val="095195"/>
                </a:solidFill>
                <a:latin typeface="Arial" panose="020B0604020202020204" pitchFamily="34" charset="0"/>
                <a:cs typeface="Arial" panose="020B0604020202020204" pitchFamily="34" charset="0"/>
              </a:endParaRPr>
            </a:p>
          </p:txBody>
        </p:sp>
        <p:sp>
          <p:nvSpPr>
            <p:cNvPr id="54" name="Title 1">
              <a:extLst>
                <a:ext uri="{FF2B5EF4-FFF2-40B4-BE49-F238E27FC236}">
                  <a16:creationId xmlns:a16="http://schemas.microsoft.com/office/drawing/2014/main" id="{939E7C78-20DB-4A6F-9567-086C2DB6271E}"/>
                </a:ext>
              </a:extLst>
            </p:cNvPr>
            <p:cNvSpPr txBox="1">
              <a:spLocks/>
            </p:cNvSpPr>
            <p:nvPr/>
          </p:nvSpPr>
          <p:spPr>
            <a:xfrm>
              <a:off x="4216799" y="2293841"/>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Trabajo colaborativo</a:t>
              </a:r>
              <a:endParaRPr lang="en-US" sz="1200" i="1" dirty="0">
                <a:solidFill>
                  <a:srgbClr val="095195"/>
                </a:solidFill>
                <a:latin typeface="Arial" panose="020B0604020202020204" pitchFamily="34" charset="0"/>
                <a:cs typeface="Arial" panose="020B0604020202020204" pitchFamily="34" charset="0"/>
              </a:endParaRPr>
            </a:p>
          </p:txBody>
        </p:sp>
        <p:sp>
          <p:nvSpPr>
            <p:cNvPr id="55" name="Title 1">
              <a:extLst>
                <a:ext uri="{FF2B5EF4-FFF2-40B4-BE49-F238E27FC236}">
                  <a16:creationId xmlns:a16="http://schemas.microsoft.com/office/drawing/2014/main" id="{4BDF24FD-7CB8-42D8-90E5-CBD05FE6F8A9}"/>
                </a:ext>
              </a:extLst>
            </p:cNvPr>
            <p:cNvSpPr txBox="1">
              <a:spLocks/>
            </p:cNvSpPr>
            <p:nvPr/>
          </p:nvSpPr>
          <p:spPr>
            <a:xfrm>
              <a:off x="5336999" y="2347218"/>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Motivados</a:t>
              </a:r>
              <a:endParaRPr lang="en-US" sz="1200" i="1" dirty="0">
                <a:solidFill>
                  <a:srgbClr val="095195"/>
                </a:solidFill>
                <a:latin typeface="Arial" panose="020B0604020202020204" pitchFamily="34" charset="0"/>
                <a:cs typeface="Arial" panose="020B0604020202020204" pitchFamily="34" charset="0"/>
              </a:endParaRPr>
            </a:p>
          </p:txBody>
        </p:sp>
        <p:sp>
          <p:nvSpPr>
            <p:cNvPr id="56" name="Title 1">
              <a:extLst>
                <a:ext uri="{FF2B5EF4-FFF2-40B4-BE49-F238E27FC236}">
                  <a16:creationId xmlns:a16="http://schemas.microsoft.com/office/drawing/2014/main" id="{AD4ED3D0-39DA-4899-B030-AF351CA60E97}"/>
                </a:ext>
              </a:extLst>
            </p:cNvPr>
            <p:cNvSpPr txBox="1">
              <a:spLocks/>
            </p:cNvSpPr>
            <p:nvPr/>
          </p:nvSpPr>
          <p:spPr>
            <a:xfrm>
              <a:off x="6448052"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Comunicación cara a cara</a:t>
              </a:r>
              <a:endParaRPr lang="en-US" sz="1100" i="1" dirty="0">
                <a:solidFill>
                  <a:srgbClr val="095195"/>
                </a:solidFill>
                <a:latin typeface="Arial" panose="020B0604020202020204" pitchFamily="34" charset="0"/>
                <a:cs typeface="Arial" panose="020B0604020202020204" pitchFamily="34" charset="0"/>
              </a:endParaRPr>
            </a:p>
          </p:txBody>
        </p:sp>
        <p:pic>
          <p:nvPicPr>
            <p:cNvPr id="57" name="Gráfico 56">
              <a:extLst>
                <a:ext uri="{FF2B5EF4-FFF2-40B4-BE49-F238E27FC236}">
                  <a16:creationId xmlns:a16="http://schemas.microsoft.com/office/drawing/2014/main" id="{8EDCEA23-1EBA-4ADC-9305-EE341EE41012}"/>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2471989" y="2960073"/>
              <a:ext cx="601614" cy="601613"/>
            </a:xfrm>
            <a:prstGeom prst="rect">
              <a:avLst/>
            </a:prstGeom>
          </p:spPr>
        </p:pic>
        <p:pic>
          <p:nvPicPr>
            <p:cNvPr id="58" name="Gráfico 57">
              <a:extLst>
                <a:ext uri="{FF2B5EF4-FFF2-40B4-BE49-F238E27FC236}">
                  <a16:creationId xmlns:a16="http://schemas.microsoft.com/office/drawing/2014/main" id="{D5D2690C-DFDF-4CBE-8D20-DD16DAABAC2A}"/>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354404" y="3011579"/>
              <a:ext cx="616439" cy="616439"/>
            </a:xfrm>
            <a:prstGeom prst="rect">
              <a:avLst/>
            </a:prstGeom>
          </p:spPr>
        </p:pic>
        <p:pic>
          <p:nvPicPr>
            <p:cNvPr id="59" name="Gráfico 58">
              <a:extLst>
                <a:ext uri="{FF2B5EF4-FFF2-40B4-BE49-F238E27FC236}">
                  <a16:creationId xmlns:a16="http://schemas.microsoft.com/office/drawing/2014/main" id="{C77192CD-C5E4-4783-8B3E-7A7BC3C69A60}"/>
                </a:ext>
              </a:extLst>
            </p:cNvPr>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3405502" y="2969951"/>
              <a:ext cx="669336" cy="669336"/>
            </a:xfrm>
            <a:prstGeom prst="rect">
              <a:avLst/>
            </a:prstGeom>
          </p:spPr>
        </p:pic>
        <p:pic>
          <p:nvPicPr>
            <p:cNvPr id="60" name="Gráfico 59">
              <a:extLst>
                <a:ext uri="{FF2B5EF4-FFF2-40B4-BE49-F238E27FC236}">
                  <a16:creationId xmlns:a16="http://schemas.microsoft.com/office/drawing/2014/main" id="{7D388B47-BE5D-4BEB-8260-AFB4F00E69AA}"/>
                </a:ext>
              </a:extLst>
            </p:cNvPr>
            <p:cNvPicPr>
              <a:picLocks noChangeAspect="1"/>
            </p:cNvPicPr>
            <p:nvPr/>
          </p:nvPicPr>
          <p:blipFill>
            <a:blip r:embed="rId28">
              <a:extLst>
                <a:ext uri="{96DAC541-7B7A-43D3-8B79-37D633B846F1}">
                  <asvg:svgBlip xmlns:asvg="http://schemas.microsoft.com/office/drawing/2016/SVG/main" xmlns="" r:embed="rId29"/>
                </a:ext>
              </a:extLst>
            </a:blip>
            <a:stretch>
              <a:fillRect/>
            </a:stretch>
          </p:blipFill>
          <p:spPr>
            <a:xfrm>
              <a:off x="4538135" y="3009238"/>
              <a:ext cx="619196" cy="619194"/>
            </a:xfrm>
            <a:prstGeom prst="rect">
              <a:avLst/>
            </a:prstGeom>
          </p:spPr>
        </p:pic>
        <p:pic>
          <p:nvPicPr>
            <p:cNvPr id="61" name="Gráfico 60">
              <a:extLst>
                <a:ext uri="{FF2B5EF4-FFF2-40B4-BE49-F238E27FC236}">
                  <a16:creationId xmlns:a16="http://schemas.microsoft.com/office/drawing/2014/main" id="{4D3DB717-ED0A-4966-B7D2-0432EC5EF241}"/>
                </a:ext>
              </a:extLst>
            </p:cNvPr>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5701182" y="3113136"/>
              <a:ext cx="574997" cy="574997"/>
            </a:xfrm>
            <a:prstGeom prst="rect">
              <a:avLst/>
            </a:prstGeom>
          </p:spPr>
        </p:pic>
        <p:pic>
          <p:nvPicPr>
            <p:cNvPr id="62" name="Gráfico 61">
              <a:extLst>
                <a:ext uri="{FF2B5EF4-FFF2-40B4-BE49-F238E27FC236}">
                  <a16:creationId xmlns:a16="http://schemas.microsoft.com/office/drawing/2014/main" id="{A706B908-D204-4F06-BEFA-1AB6E44DBE17}"/>
                </a:ext>
              </a:extLst>
            </p:cNvPr>
            <p:cNvPicPr>
              <a:picLocks noChangeAspect="1"/>
            </p:cNvPicPr>
            <p:nvPr/>
          </p:nvPicPr>
          <p:blipFill>
            <a:blip r:embed="rId32">
              <a:extLst>
                <a:ext uri="{96DAC541-7B7A-43D3-8B79-37D633B846F1}">
                  <asvg:svgBlip xmlns:asvg="http://schemas.microsoft.com/office/drawing/2016/SVG/main" xmlns="" r:embed="rId33"/>
                </a:ext>
              </a:extLst>
            </a:blip>
            <a:stretch>
              <a:fillRect/>
            </a:stretch>
          </p:blipFill>
          <p:spPr>
            <a:xfrm>
              <a:off x="6827802" y="3009238"/>
              <a:ext cx="593348" cy="593348"/>
            </a:xfrm>
            <a:prstGeom prst="rect">
              <a:avLst/>
            </a:prstGeom>
          </p:spPr>
        </p:pic>
        <p:sp>
          <p:nvSpPr>
            <p:cNvPr id="63" name="Title 1">
              <a:extLst>
                <a:ext uri="{FF2B5EF4-FFF2-40B4-BE49-F238E27FC236}">
                  <a16:creationId xmlns:a16="http://schemas.microsoft.com/office/drawing/2014/main" id="{FBE2BD2E-3DD8-44B1-A148-2ADF57DE3F73}"/>
                </a:ext>
              </a:extLst>
            </p:cNvPr>
            <p:cNvSpPr txBox="1">
              <a:spLocks/>
            </p:cNvSpPr>
            <p:nvPr/>
          </p:nvSpPr>
          <p:spPr>
            <a:xfrm>
              <a:off x="698512" y="3627335"/>
              <a:ext cx="1844740" cy="593348"/>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050" i="1" dirty="0">
                  <a:solidFill>
                    <a:srgbClr val="095195"/>
                  </a:solidFill>
                  <a:latin typeface="Arial" panose="020B0604020202020204" pitchFamily="34" charset="0"/>
                  <a:cs typeface="Arial" panose="020B0604020202020204" pitchFamily="34" charset="0"/>
                </a:rPr>
                <a:t>La principal medida de progresos es producto funcionando</a:t>
              </a:r>
              <a:endParaRPr lang="en-US" sz="1050" i="1" dirty="0">
                <a:solidFill>
                  <a:srgbClr val="095195"/>
                </a:solidFill>
                <a:latin typeface="Arial" panose="020B0604020202020204" pitchFamily="34" charset="0"/>
                <a:cs typeface="Arial" panose="020B0604020202020204" pitchFamily="34" charset="0"/>
              </a:endParaRPr>
            </a:p>
          </p:txBody>
        </p:sp>
        <p:sp>
          <p:nvSpPr>
            <p:cNvPr id="64" name="Title 1">
              <a:extLst>
                <a:ext uri="{FF2B5EF4-FFF2-40B4-BE49-F238E27FC236}">
                  <a16:creationId xmlns:a16="http://schemas.microsoft.com/office/drawing/2014/main" id="{A1C26421-A5DA-4798-827E-25745B4F5649}"/>
                </a:ext>
              </a:extLst>
            </p:cNvPr>
            <p:cNvSpPr txBox="1">
              <a:spLocks/>
            </p:cNvSpPr>
            <p:nvPr/>
          </p:nvSpPr>
          <p:spPr>
            <a:xfrm>
              <a:off x="2099268" y="3563229"/>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Desarrollo sostenible</a:t>
              </a:r>
              <a:endParaRPr lang="en-US" sz="1200" i="1" dirty="0">
                <a:solidFill>
                  <a:srgbClr val="095195"/>
                </a:solidFill>
                <a:latin typeface="Arial" panose="020B0604020202020204" pitchFamily="34" charset="0"/>
                <a:cs typeface="Arial" panose="020B0604020202020204" pitchFamily="34" charset="0"/>
              </a:endParaRPr>
            </a:p>
          </p:txBody>
        </p:sp>
        <p:sp>
          <p:nvSpPr>
            <p:cNvPr id="65" name="Title 1">
              <a:extLst>
                <a:ext uri="{FF2B5EF4-FFF2-40B4-BE49-F238E27FC236}">
                  <a16:creationId xmlns:a16="http://schemas.microsoft.com/office/drawing/2014/main" id="{21B991B0-169F-461D-B6F0-865EF2FBC04C}"/>
                </a:ext>
              </a:extLst>
            </p:cNvPr>
            <p:cNvSpPr txBox="1">
              <a:spLocks/>
            </p:cNvSpPr>
            <p:nvPr/>
          </p:nvSpPr>
          <p:spPr>
            <a:xfrm>
              <a:off x="3090347" y="3630673"/>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Excelencia técnica</a:t>
              </a:r>
              <a:endParaRPr lang="en-US" sz="1200" i="1" dirty="0">
                <a:solidFill>
                  <a:srgbClr val="095195"/>
                </a:solidFill>
                <a:latin typeface="Arial" panose="020B0604020202020204" pitchFamily="34" charset="0"/>
                <a:cs typeface="Arial" panose="020B0604020202020204" pitchFamily="34" charset="0"/>
              </a:endParaRPr>
            </a:p>
          </p:txBody>
        </p:sp>
        <p:sp>
          <p:nvSpPr>
            <p:cNvPr id="66" name="Title 1">
              <a:extLst>
                <a:ext uri="{FF2B5EF4-FFF2-40B4-BE49-F238E27FC236}">
                  <a16:creationId xmlns:a16="http://schemas.microsoft.com/office/drawing/2014/main" id="{D797CA0A-038A-4DC3-AC1A-CDD6A7F458FC}"/>
                </a:ext>
              </a:extLst>
            </p:cNvPr>
            <p:cNvSpPr txBox="1">
              <a:spLocks/>
            </p:cNvSpPr>
            <p:nvPr/>
          </p:nvSpPr>
          <p:spPr>
            <a:xfrm>
              <a:off x="4180358" y="362733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Simplicidad</a:t>
              </a:r>
              <a:endParaRPr lang="en-US" sz="1200" i="1" dirty="0">
                <a:solidFill>
                  <a:srgbClr val="095195"/>
                </a:solidFill>
                <a:latin typeface="Arial" panose="020B0604020202020204" pitchFamily="34" charset="0"/>
                <a:cs typeface="Arial" panose="020B0604020202020204" pitchFamily="34" charset="0"/>
              </a:endParaRPr>
            </a:p>
          </p:txBody>
        </p:sp>
        <p:sp>
          <p:nvSpPr>
            <p:cNvPr id="67" name="Title 1">
              <a:extLst>
                <a:ext uri="{FF2B5EF4-FFF2-40B4-BE49-F238E27FC236}">
                  <a16:creationId xmlns:a16="http://schemas.microsoft.com/office/drawing/2014/main" id="{B9EBCA20-CFB9-4DCA-851F-13DC58469F2A}"/>
                </a:ext>
              </a:extLst>
            </p:cNvPr>
            <p:cNvSpPr txBox="1">
              <a:spLocks/>
            </p:cNvSpPr>
            <p:nvPr/>
          </p:nvSpPr>
          <p:spPr>
            <a:xfrm>
              <a:off x="5186967" y="3674139"/>
              <a:ext cx="1635375"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auto-organizados</a:t>
              </a:r>
              <a:endParaRPr lang="en-US" sz="1200" i="1" dirty="0">
                <a:solidFill>
                  <a:srgbClr val="095195"/>
                </a:solidFill>
                <a:latin typeface="Arial" panose="020B0604020202020204" pitchFamily="34" charset="0"/>
                <a:cs typeface="Arial" panose="020B0604020202020204" pitchFamily="34" charset="0"/>
              </a:endParaRPr>
            </a:p>
          </p:txBody>
        </p:sp>
        <p:sp>
          <p:nvSpPr>
            <p:cNvPr id="68" name="Title 1">
              <a:extLst>
                <a:ext uri="{FF2B5EF4-FFF2-40B4-BE49-F238E27FC236}">
                  <a16:creationId xmlns:a16="http://schemas.microsoft.com/office/drawing/2014/main" id="{7058E161-4289-43E7-87ED-8C310EB165DB}"/>
                </a:ext>
              </a:extLst>
            </p:cNvPr>
            <p:cNvSpPr txBox="1">
              <a:spLocks/>
            </p:cNvSpPr>
            <p:nvPr/>
          </p:nvSpPr>
          <p:spPr>
            <a:xfrm>
              <a:off x="6448052" y="3609754"/>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Mejora Continua</a:t>
              </a:r>
              <a:endParaRPr lang="en-US" sz="1200" i="1" dirty="0">
                <a:solidFill>
                  <a:srgbClr val="095195"/>
                </a:solidFill>
                <a:latin typeface="Arial" panose="020B0604020202020204" pitchFamily="34" charset="0"/>
                <a:cs typeface="Arial" panose="020B0604020202020204" pitchFamily="34" charset="0"/>
              </a:endParaRPr>
            </a:p>
          </p:txBody>
        </p:sp>
      </p:grpSp>
      <p:sp>
        <p:nvSpPr>
          <p:cNvPr id="70" name="Title 1">
            <a:extLst>
              <a:ext uri="{FF2B5EF4-FFF2-40B4-BE49-F238E27FC236}">
                <a16:creationId xmlns:a16="http://schemas.microsoft.com/office/drawing/2014/main" id="{DB892D7E-352E-409B-B1C2-42E49DB87F35}"/>
              </a:ext>
            </a:extLst>
          </p:cNvPr>
          <p:cNvSpPr txBox="1">
            <a:spLocks/>
          </p:cNvSpPr>
          <p:nvPr/>
        </p:nvSpPr>
        <p:spPr>
          <a:xfrm>
            <a:off x="470057" y="3865899"/>
            <a:ext cx="734040" cy="2695118"/>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Principios ágiles</a:t>
            </a:r>
            <a:endParaRPr lang="en-US" sz="1600" b="1" dirty="0">
              <a:solidFill>
                <a:srgbClr val="095195"/>
              </a:solidFill>
              <a:latin typeface="Arial" panose="020B0604020202020204" pitchFamily="34" charset="0"/>
              <a:cs typeface="Arial" panose="020B0604020202020204" pitchFamily="34" charset="0"/>
            </a:endParaRPr>
          </a:p>
        </p:txBody>
      </p:sp>
      <p:pic>
        <p:nvPicPr>
          <p:cNvPr id="72" name="Imagen 71">
            <a:extLst>
              <a:ext uri="{FF2B5EF4-FFF2-40B4-BE49-F238E27FC236}">
                <a16:creationId xmlns:a16="http://schemas.microsoft.com/office/drawing/2014/main" id="{71B7E593-72F1-4337-B12C-ADEB2DE1297E}"/>
              </a:ext>
            </a:extLst>
          </p:cNvPr>
          <p:cNvPicPr>
            <a:picLocks noChangeAspect="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l="58448" r="7881" b="52267"/>
          <a:stretch/>
        </p:blipFill>
        <p:spPr>
          <a:xfrm>
            <a:off x="8102439" y="1440628"/>
            <a:ext cx="3465523" cy="4912821"/>
          </a:xfrm>
          <a:prstGeom prst="rect">
            <a:avLst/>
          </a:prstGeom>
        </p:spPr>
      </p:pic>
      <p:sp>
        <p:nvSpPr>
          <p:cNvPr id="73" name="Bocadillo: ovalado 72">
            <a:extLst>
              <a:ext uri="{FF2B5EF4-FFF2-40B4-BE49-F238E27FC236}">
                <a16:creationId xmlns:a16="http://schemas.microsoft.com/office/drawing/2014/main" id="{A9C45811-E4A3-4C6E-BDC6-1286EC807AA0}"/>
              </a:ext>
            </a:extLst>
          </p:cNvPr>
          <p:cNvSpPr/>
          <p:nvPr/>
        </p:nvSpPr>
        <p:spPr>
          <a:xfrm>
            <a:off x="9058940" y="177737"/>
            <a:ext cx="2977116" cy="1523472"/>
          </a:xfrm>
          <a:prstGeom prst="wedgeEllipseCallout">
            <a:avLst>
              <a:gd name="adj1" fmla="val -24087"/>
              <a:gd name="adj2" fmla="val 63198"/>
            </a:avLst>
          </a:prstGeom>
          <a:solidFill>
            <a:srgbClr val="C859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Nuestros PO Trabajan sobre los valores y guiados por los Principios Ágiles</a:t>
            </a:r>
            <a:endParaRPr lang="es-CO" dirty="0"/>
          </a:p>
        </p:txBody>
      </p:sp>
    </p:spTree>
    <p:extLst>
      <p:ext uri="{BB962C8B-B14F-4D97-AF65-F5344CB8AC3E}">
        <p14:creationId xmlns:p14="http://schemas.microsoft.com/office/powerpoint/2010/main" val="1585316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p:cNvSpPr/>
          <p:nvPr/>
        </p:nvSpPr>
        <p:spPr>
          <a:xfrm>
            <a:off x="7115856" y="2898703"/>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0" name="Rectángulo 19"/>
          <p:cNvSpPr/>
          <p:nvPr/>
        </p:nvSpPr>
        <p:spPr>
          <a:xfrm>
            <a:off x="4980143" y="4669009"/>
            <a:ext cx="2036605" cy="81262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1" name="Rectángulo 20"/>
          <p:cNvSpPr/>
          <p:nvPr/>
        </p:nvSpPr>
        <p:spPr>
          <a:xfrm>
            <a:off x="4980144" y="3795859"/>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2" name="Rectángulo 21"/>
          <p:cNvSpPr/>
          <p:nvPr/>
        </p:nvSpPr>
        <p:spPr>
          <a:xfrm>
            <a:off x="7115855" y="3795859"/>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3" name="Rectángulo 22"/>
          <p:cNvSpPr/>
          <p:nvPr/>
        </p:nvSpPr>
        <p:spPr>
          <a:xfrm>
            <a:off x="7111948" y="4673519"/>
            <a:ext cx="2040512" cy="80811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4" name="Rectángulo 23"/>
          <p:cNvSpPr/>
          <p:nvPr/>
        </p:nvSpPr>
        <p:spPr>
          <a:xfrm>
            <a:off x="4970685" y="5565412"/>
            <a:ext cx="2046063" cy="804373"/>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5" name="Rectángulo 24"/>
          <p:cNvSpPr/>
          <p:nvPr/>
        </p:nvSpPr>
        <p:spPr>
          <a:xfrm>
            <a:off x="7106397" y="5571190"/>
            <a:ext cx="2046063" cy="79859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3" name="Imagen 2"/>
          <p:cNvPicPr>
            <a:picLocks noChangeAspect="1"/>
          </p:cNvPicPr>
          <p:nvPr/>
        </p:nvPicPr>
        <p:blipFill>
          <a:blip r:embed="rId2"/>
          <a:stretch>
            <a:fillRect/>
          </a:stretch>
        </p:blipFill>
        <p:spPr>
          <a:xfrm>
            <a:off x="1688123" y="423498"/>
            <a:ext cx="2504315" cy="6030595"/>
          </a:xfrm>
          <a:prstGeom prst="rect">
            <a:avLst/>
          </a:prstGeom>
        </p:spPr>
      </p:pic>
      <p:grpSp>
        <p:nvGrpSpPr>
          <p:cNvPr id="26" name="Grupo 25"/>
          <p:cNvGrpSpPr/>
          <p:nvPr/>
        </p:nvGrpSpPr>
        <p:grpSpPr>
          <a:xfrm>
            <a:off x="4980145" y="1978673"/>
            <a:ext cx="2036605" cy="808381"/>
            <a:chOff x="4735902" y="489802"/>
            <a:chExt cx="2036605" cy="808381"/>
          </a:xfrm>
        </p:grpSpPr>
        <p:sp>
          <p:nvSpPr>
            <p:cNvPr id="8" name="Rectángulo 7"/>
            <p:cNvSpPr/>
            <p:nvPr/>
          </p:nvSpPr>
          <p:spPr>
            <a:xfrm>
              <a:off x="4735902" y="489802"/>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5" name="Rectángulo 4"/>
            <p:cNvSpPr/>
            <p:nvPr/>
          </p:nvSpPr>
          <p:spPr>
            <a:xfrm>
              <a:off x="5461765" y="609490"/>
              <a:ext cx="1310742" cy="600164"/>
            </a:xfrm>
            <a:prstGeom prst="rect">
              <a:avLst/>
            </a:prstGeom>
            <a:ln>
              <a:noFill/>
            </a:ln>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Preparación y participación en la planificación PI</a:t>
              </a:r>
            </a:p>
          </p:txBody>
        </p:sp>
      </p:grpSp>
      <p:grpSp>
        <p:nvGrpSpPr>
          <p:cNvPr id="28" name="Grupo 27"/>
          <p:cNvGrpSpPr/>
          <p:nvPr/>
        </p:nvGrpSpPr>
        <p:grpSpPr>
          <a:xfrm>
            <a:off x="4980145" y="2893076"/>
            <a:ext cx="2036605" cy="802958"/>
            <a:chOff x="4315912" y="1604091"/>
            <a:chExt cx="2036605" cy="802958"/>
          </a:xfrm>
        </p:grpSpPr>
        <p:sp>
          <p:nvSpPr>
            <p:cNvPr id="17" name="Rectángulo 16"/>
            <p:cNvSpPr/>
            <p:nvPr/>
          </p:nvSpPr>
          <p:spPr>
            <a:xfrm>
              <a:off x="4315912" y="1604091"/>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7" name="Rectángulo 6"/>
            <p:cNvSpPr/>
            <p:nvPr/>
          </p:nvSpPr>
          <p:spPr>
            <a:xfrm>
              <a:off x="5041775" y="1697175"/>
              <a:ext cx="1310742" cy="600164"/>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Recoger y tener claros las funcionalidades</a:t>
              </a:r>
            </a:p>
          </p:txBody>
        </p:sp>
      </p:grpSp>
      <p:grpSp>
        <p:nvGrpSpPr>
          <p:cNvPr id="27" name="Grupo 26"/>
          <p:cNvGrpSpPr/>
          <p:nvPr/>
        </p:nvGrpSpPr>
        <p:grpSpPr>
          <a:xfrm>
            <a:off x="7115855" y="1982088"/>
            <a:ext cx="2036606" cy="804867"/>
            <a:chOff x="7148551" y="720576"/>
            <a:chExt cx="2036606" cy="804867"/>
          </a:xfrm>
        </p:grpSpPr>
        <p:sp>
          <p:nvSpPr>
            <p:cNvPr id="18" name="Rectángulo 17"/>
            <p:cNvSpPr/>
            <p:nvPr/>
          </p:nvSpPr>
          <p:spPr>
            <a:xfrm>
              <a:off x="7148551" y="720576"/>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9" name="Rectángulo 8"/>
            <p:cNvSpPr/>
            <p:nvPr/>
          </p:nvSpPr>
          <p:spPr>
            <a:xfrm>
              <a:off x="7740941" y="905907"/>
              <a:ext cx="1444216" cy="430887"/>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Definir Historias de </a:t>
              </a:r>
              <a:r>
                <a:rPr lang="es-CO" sz="1100" dirty="0">
                  <a:solidFill>
                    <a:schemeClr val="bg1"/>
                  </a:solidFill>
                  <a:latin typeface="Arial" panose="020B0604020202020204" pitchFamily="34" charset="0"/>
                  <a:cs typeface="Arial" panose="020B0604020202020204" pitchFamily="34" charset="0"/>
                </a:rPr>
                <a:t>Usuario</a:t>
              </a:r>
            </a:p>
          </p:txBody>
        </p:sp>
      </p:grpSp>
      <p:sp>
        <p:nvSpPr>
          <p:cNvPr id="10" name="Rectángulo 9"/>
          <p:cNvSpPr/>
          <p:nvPr/>
        </p:nvSpPr>
        <p:spPr>
          <a:xfrm>
            <a:off x="7742613" y="2909834"/>
            <a:ext cx="1409849" cy="769441"/>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Fijar Criterios de Aceptación para cada Historia de Usuario</a:t>
            </a:r>
          </a:p>
        </p:txBody>
      </p:sp>
      <p:sp>
        <p:nvSpPr>
          <p:cNvPr id="11" name="Rectángulo 10"/>
          <p:cNvSpPr/>
          <p:nvPr/>
        </p:nvSpPr>
        <p:spPr>
          <a:xfrm>
            <a:off x="5706008" y="3841422"/>
            <a:ext cx="1310742" cy="738664"/>
          </a:xfrm>
          <a:prstGeom prst="rect">
            <a:avLst/>
          </a:prstGeom>
        </p:spPr>
        <p:txBody>
          <a:bodyPr wrap="square">
            <a:spAutoFit/>
          </a:bodyPr>
          <a:lstStyle/>
          <a:p>
            <a:r>
              <a:rPr lang="es-CO" sz="1050" i="0" dirty="0">
                <a:solidFill>
                  <a:schemeClr val="bg1"/>
                </a:solidFill>
                <a:effectLst/>
                <a:latin typeface="Arial" panose="020B0604020202020204" pitchFamily="34" charset="0"/>
                <a:cs typeface="Arial" panose="020B0604020202020204" pitchFamily="34" charset="0"/>
              </a:rPr>
              <a:t>Ordenar y priorizar las HU y </a:t>
            </a:r>
            <a:r>
              <a:rPr lang="es-CO" sz="1050" i="0" dirty="0" err="1">
                <a:solidFill>
                  <a:schemeClr val="bg1"/>
                </a:solidFill>
                <a:effectLst/>
                <a:latin typeface="Arial" panose="020B0604020202020204" pitchFamily="34" charset="0"/>
                <a:cs typeface="Arial" panose="020B0604020202020204" pitchFamily="34" charset="0"/>
              </a:rPr>
              <a:t>Enabler</a:t>
            </a:r>
            <a:r>
              <a:rPr lang="es-CO" sz="1050" i="0" dirty="0">
                <a:solidFill>
                  <a:schemeClr val="bg1"/>
                </a:solidFill>
                <a:effectLst/>
                <a:latin typeface="Arial" panose="020B0604020202020204" pitchFamily="34" charset="0"/>
                <a:cs typeface="Arial" panose="020B0604020202020204" pitchFamily="34" charset="0"/>
              </a:rPr>
              <a:t> del backlog del equipo</a:t>
            </a:r>
          </a:p>
        </p:txBody>
      </p:sp>
      <p:sp>
        <p:nvSpPr>
          <p:cNvPr id="12" name="Rectángulo 11"/>
          <p:cNvSpPr/>
          <p:nvPr/>
        </p:nvSpPr>
        <p:spPr>
          <a:xfrm>
            <a:off x="5706008" y="4781062"/>
            <a:ext cx="1310740" cy="600164"/>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Definir el producto mínimo viable</a:t>
            </a:r>
          </a:p>
        </p:txBody>
      </p:sp>
      <p:sp>
        <p:nvSpPr>
          <p:cNvPr id="13" name="Rectángulo 12"/>
          <p:cNvSpPr/>
          <p:nvPr/>
        </p:nvSpPr>
        <p:spPr>
          <a:xfrm>
            <a:off x="7742613" y="4703513"/>
            <a:ext cx="1409847" cy="769441"/>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Acordar junto con el equipo una definición de DONE</a:t>
            </a:r>
          </a:p>
        </p:txBody>
      </p:sp>
      <p:sp>
        <p:nvSpPr>
          <p:cNvPr id="14" name="Rectángulo 13"/>
          <p:cNvSpPr/>
          <p:nvPr/>
        </p:nvSpPr>
        <p:spPr>
          <a:xfrm>
            <a:off x="5750833" y="5582190"/>
            <a:ext cx="1310740" cy="769441"/>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Validar Entregas, y tener claro el avance del producto</a:t>
            </a:r>
          </a:p>
        </p:txBody>
      </p:sp>
      <p:sp>
        <p:nvSpPr>
          <p:cNvPr id="15" name="Rectángulo 14"/>
          <p:cNvSpPr/>
          <p:nvPr/>
        </p:nvSpPr>
        <p:spPr>
          <a:xfrm>
            <a:off x="7742613" y="3932529"/>
            <a:ext cx="1409847" cy="600164"/>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Estar disponible y accesible para el equipo</a:t>
            </a:r>
          </a:p>
        </p:txBody>
      </p:sp>
      <p:sp>
        <p:nvSpPr>
          <p:cNvPr id="16" name="Rectángulo 15"/>
          <p:cNvSpPr/>
          <p:nvPr/>
        </p:nvSpPr>
        <p:spPr>
          <a:xfrm>
            <a:off x="7694758" y="5614981"/>
            <a:ext cx="1526711" cy="738664"/>
          </a:xfrm>
          <a:prstGeom prst="rect">
            <a:avLst/>
          </a:prstGeom>
        </p:spPr>
        <p:txBody>
          <a:bodyPr wrap="square">
            <a:spAutoFit/>
          </a:bodyPr>
          <a:lstStyle/>
          <a:p>
            <a:r>
              <a:rPr lang="es-CO" sz="1050" i="0" dirty="0">
                <a:solidFill>
                  <a:schemeClr val="bg1"/>
                </a:solidFill>
                <a:effectLst/>
                <a:latin typeface="Arial" panose="020B0604020202020204" pitchFamily="34" charset="0"/>
                <a:cs typeface="Arial" panose="020B0604020202020204" pitchFamily="34" charset="0"/>
              </a:rPr>
              <a:t>Asegurarse de que todo el mundo entiende los ítems del Backlog del </a:t>
            </a:r>
            <a:r>
              <a:rPr lang="es-CO" sz="1050" i="0" dirty="0" err="1">
                <a:solidFill>
                  <a:schemeClr val="bg1"/>
                </a:solidFill>
                <a:effectLst/>
                <a:latin typeface="Arial" panose="020B0604020202020204" pitchFamily="34" charset="0"/>
                <a:cs typeface="Arial" panose="020B0604020202020204" pitchFamily="34" charset="0"/>
              </a:rPr>
              <a:t>Team</a:t>
            </a:r>
            <a:endParaRPr lang="es-CO" sz="1050" i="0" dirty="0">
              <a:solidFill>
                <a:schemeClr val="bg1"/>
              </a:solidFill>
              <a:effectLst/>
              <a:latin typeface="Arial" panose="020B0604020202020204" pitchFamily="34" charset="0"/>
              <a:cs typeface="Arial" panose="020B0604020202020204" pitchFamily="34" charset="0"/>
            </a:endParaRPr>
          </a:p>
        </p:txBody>
      </p:sp>
      <p:grpSp>
        <p:nvGrpSpPr>
          <p:cNvPr id="2" name="Grupo 1">
            <a:extLst>
              <a:ext uri="{FF2B5EF4-FFF2-40B4-BE49-F238E27FC236}">
                <a16:creationId xmlns:a16="http://schemas.microsoft.com/office/drawing/2014/main" id="{3B2BD2D2-82C4-43B1-ABC9-4F6AE90AD503}"/>
              </a:ext>
            </a:extLst>
          </p:cNvPr>
          <p:cNvGrpSpPr/>
          <p:nvPr/>
        </p:nvGrpSpPr>
        <p:grpSpPr>
          <a:xfrm>
            <a:off x="4836219" y="600279"/>
            <a:ext cx="4450707" cy="1077218"/>
            <a:chOff x="4910924" y="583581"/>
            <a:chExt cx="4450707" cy="1077218"/>
          </a:xfrm>
        </p:grpSpPr>
        <p:sp>
          <p:nvSpPr>
            <p:cNvPr id="29" name="8 CuadroTexto"/>
            <p:cNvSpPr txBox="1"/>
            <p:nvPr/>
          </p:nvSpPr>
          <p:spPr>
            <a:xfrm>
              <a:off x="4910924" y="583581"/>
              <a:ext cx="4390946" cy="1077218"/>
            </a:xfrm>
            <a:prstGeom prst="rect">
              <a:avLst/>
            </a:prstGeom>
            <a:noFill/>
          </p:spPr>
          <p:txBody>
            <a:bodyPr wrap="none" rtlCol="0">
              <a:spAutoFit/>
            </a:bodyPr>
            <a:lstStyle/>
            <a:p>
              <a:pPr defTabSz="914377"/>
              <a:r>
                <a:rPr lang="es-CO" sz="3600" b="1" dirty="0">
                  <a:solidFill>
                    <a:srgbClr val="406EB3"/>
                  </a:solidFill>
                  <a:latin typeface="Arial" panose="020B0604020202020204" pitchFamily="34" charset="0"/>
                  <a:cs typeface="Arial" panose="020B0604020202020204" pitchFamily="34" charset="0"/>
                </a:rPr>
                <a:t>Responsabilidades</a:t>
              </a:r>
            </a:p>
            <a:p>
              <a:pPr defTabSz="914377"/>
              <a:r>
                <a:rPr lang="es-CO" sz="2800" b="1" dirty="0">
                  <a:solidFill>
                    <a:srgbClr val="406EB3"/>
                  </a:solidFill>
                  <a:latin typeface="Arial" panose="020B0604020202020204" pitchFamily="34" charset="0"/>
                  <a:cs typeface="Arial" panose="020B0604020202020204" pitchFamily="34" charset="0"/>
                </a:rPr>
                <a:t>Product Owner</a:t>
              </a:r>
            </a:p>
          </p:txBody>
        </p:sp>
        <p:cxnSp>
          <p:nvCxnSpPr>
            <p:cNvPr id="36" name="Conector recto 35"/>
            <p:cNvCxnSpPr/>
            <p:nvPr/>
          </p:nvCxnSpPr>
          <p:spPr>
            <a:xfrm>
              <a:off x="4970685" y="1218906"/>
              <a:ext cx="4390946" cy="0"/>
            </a:xfrm>
            <a:prstGeom prst="line">
              <a:avLst/>
            </a:prstGeom>
            <a:ln w="38100">
              <a:solidFill>
                <a:srgbClr val="BA2F7D"/>
              </a:solidFill>
            </a:ln>
          </p:spPr>
          <p:style>
            <a:lnRef idx="1">
              <a:schemeClr val="accent1"/>
            </a:lnRef>
            <a:fillRef idx="0">
              <a:schemeClr val="accent1"/>
            </a:fillRef>
            <a:effectRef idx="0">
              <a:schemeClr val="accent1"/>
            </a:effectRef>
            <a:fontRef idx="minor">
              <a:schemeClr val="tx1"/>
            </a:fontRef>
          </p:style>
        </p:cxnSp>
      </p:grpSp>
      <p:pic>
        <p:nvPicPr>
          <p:cNvPr id="31" name="Imagen 30">
            <a:extLst>
              <a:ext uri="{FF2B5EF4-FFF2-40B4-BE49-F238E27FC236}">
                <a16:creationId xmlns:a16="http://schemas.microsoft.com/office/drawing/2014/main" id="{459C890E-F8B6-4033-A7C4-59DB9D5F7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406" y="2237504"/>
            <a:ext cx="321878" cy="321878"/>
          </a:xfrm>
          <a:prstGeom prst="rect">
            <a:avLst/>
          </a:prstGeom>
        </p:spPr>
      </p:pic>
      <p:pic>
        <p:nvPicPr>
          <p:cNvPr id="35" name="Imagen 34">
            <a:extLst>
              <a:ext uri="{FF2B5EF4-FFF2-40B4-BE49-F238E27FC236}">
                <a16:creationId xmlns:a16="http://schemas.microsoft.com/office/drawing/2014/main" id="{BBA96C6C-7225-4535-A445-CF500B258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406" y="3116917"/>
            <a:ext cx="321878" cy="321878"/>
          </a:xfrm>
          <a:prstGeom prst="rect">
            <a:avLst/>
          </a:prstGeom>
        </p:spPr>
      </p:pic>
      <p:pic>
        <p:nvPicPr>
          <p:cNvPr id="38" name="Imagen 37">
            <a:extLst>
              <a:ext uri="{FF2B5EF4-FFF2-40B4-BE49-F238E27FC236}">
                <a16:creationId xmlns:a16="http://schemas.microsoft.com/office/drawing/2014/main" id="{74E5A5AC-B7D4-4E8E-AA68-7747237EC0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2704" y="2221923"/>
            <a:ext cx="321878" cy="321878"/>
          </a:xfrm>
          <a:prstGeom prst="rect">
            <a:avLst/>
          </a:prstGeom>
        </p:spPr>
      </p:pic>
      <p:pic>
        <p:nvPicPr>
          <p:cNvPr id="40" name="Imagen 39">
            <a:extLst>
              <a:ext uri="{FF2B5EF4-FFF2-40B4-BE49-F238E27FC236}">
                <a16:creationId xmlns:a16="http://schemas.microsoft.com/office/drawing/2014/main" id="{883BA66F-F3A3-426E-826C-8029AD194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1629" y="3107122"/>
            <a:ext cx="321878" cy="321878"/>
          </a:xfrm>
          <a:prstGeom prst="rect">
            <a:avLst/>
          </a:prstGeom>
        </p:spPr>
      </p:pic>
      <p:pic>
        <p:nvPicPr>
          <p:cNvPr id="42" name="Imagen 41">
            <a:extLst>
              <a:ext uri="{FF2B5EF4-FFF2-40B4-BE49-F238E27FC236}">
                <a16:creationId xmlns:a16="http://schemas.microsoft.com/office/drawing/2014/main" id="{506DA5E8-ED24-451B-96FD-62BE449373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9202" y="4013963"/>
            <a:ext cx="321878" cy="321878"/>
          </a:xfrm>
          <a:prstGeom prst="rect">
            <a:avLst/>
          </a:prstGeom>
        </p:spPr>
      </p:pic>
      <p:pic>
        <p:nvPicPr>
          <p:cNvPr id="44" name="Imagen 43">
            <a:extLst>
              <a:ext uri="{FF2B5EF4-FFF2-40B4-BE49-F238E27FC236}">
                <a16:creationId xmlns:a16="http://schemas.microsoft.com/office/drawing/2014/main" id="{71BC274E-7BC5-4DDC-BCEE-7B4EACA47A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4337" y="4936355"/>
            <a:ext cx="321878" cy="321878"/>
          </a:xfrm>
          <a:prstGeom prst="rect">
            <a:avLst/>
          </a:prstGeom>
        </p:spPr>
      </p:pic>
      <p:pic>
        <p:nvPicPr>
          <p:cNvPr id="48" name="Imagen 47">
            <a:extLst>
              <a:ext uri="{FF2B5EF4-FFF2-40B4-BE49-F238E27FC236}">
                <a16:creationId xmlns:a16="http://schemas.microsoft.com/office/drawing/2014/main" id="{B0A80822-D8A2-4DB0-8B52-3B0512CC57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9730" y="4002982"/>
            <a:ext cx="420984" cy="420984"/>
          </a:xfrm>
          <a:prstGeom prst="rect">
            <a:avLst/>
          </a:prstGeom>
        </p:spPr>
      </p:pic>
      <p:pic>
        <p:nvPicPr>
          <p:cNvPr id="50" name="Imagen 49">
            <a:extLst>
              <a:ext uri="{FF2B5EF4-FFF2-40B4-BE49-F238E27FC236}">
                <a16:creationId xmlns:a16="http://schemas.microsoft.com/office/drawing/2014/main" id="{C661594B-9554-4D0A-AB7F-FAA962F6E6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89730" y="4914381"/>
            <a:ext cx="321878" cy="321878"/>
          </a:xfrm>
          <a:prstGeom prst="rect">
            <a:avLst/>
          </a:prstGeom>
        </p:spPr>
      </p:pic>
      <p:pic>
        <p:nvPicPr>
          <p:cNvPr id="56" name="Imagen 55">
            <a:extLst>
              <a:ext uri="{FF2B5EF4-FFF2-40B4-BE49-F238E27FC236}">
                <a16:creationId xmlns:a16="http://schemas.microsoft.com/office/drawing/2014/main" id="{F573C8B4-4DCF-4945-B90E-E3860B10A0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84337" y="5734285"/>
            <a:ext cx="470271" cy="470271"/>
          </a:xfrm>
          <a:prstGeom prst="rect">
            <a:avLst/>
          </a:prstGeom>
        </p:spPr>
      </p:pic>
      <p:pic>
        <p:nvPicPr>
          <p:cNvPr id="58" name="Imagen 57">
            <a:extLst>
              <a:ext uri="{FF2B5EF4-FFF2-40B4-BE49-F238E27FC236}">
                <a16:creationId xmlns:a16="http://schemas.microsoft.com/office/drawing/2014/main" id="{0070A44F-5F77-49E0-912D-33F5BBD247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8918" y="5732562"/>
            <a:ext cx="503502" cy="503502"/>
          </a:xfrm>
          <a:prstGeom prst="rect">
            <a:avLst/>
          </a:prstGeom>
        </p:spPr>
      </p:pic>
    </p:spTree>
    <p:extLst>
      <p:ext uri="{BB962C8B-B14F-4D97-AF65-F5344CB8AC3E}">
        <p14:creationId xmlns:p14="http://schemas.microsoft.com/office/powerpoint/2010/main" val="3918959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ángulo 46"/>
          <p:cNvSpPr/>
          <p:nvPr/>
        </p:nvSpPr>
        <p:spPr>
          <a:xfrm>
            <a:off x="686110" y="3792100"/>
            <a:ext cx="11145329" cy="18842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Rectángulo 45"/>
          <p:cNvSpPr/>
          <p:nvPr/>
        </p:nvSpPr>
        <p:spPr>
          <a:xfrm>
            <a:off x="638355" y="1846211"/>
            <a:ext cx="11145329" cy="17508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4" name="Grupo 43"/>
          <p:cNvGrpSpPr/>
          <p:nvPr/>
        </p:nvGrpSpPr>
        <p:grpSpPr>
          <a:xfrm>
            <a:off x="900058" y="2235989"/>
            <a:ext cx="1560989" cy="1055972"/>
            <a:chOff x="1757516" y="591673"/>
            <a:chExt cx="1560989" cy="1055972"/>
          </a:xfrm>
        </p:grpSpPr>
        <p:sp>
          <p:nvSpPr>
            <p:cNvPr id="10" name="Rectángulo redondeado 9"/>
            <p:cNvSpPr/>
            <p:nvPr/>
          </p:nvSpPr>
          <p:spPr>
            <a:xfrm>
              <a:off x="1757516" y="845389"/>
              <a:ext cx="1560989" cy="802256"/>
            </a:xfrm>
            <a:prstGeom prst="roundRect">
              <a:avLst/>
            </a:prstGeom>
            <a:solidFill>
              <a:srgbClr val="406EB3"/>
            </a:solidFill>
            <a:ln>
              <a:solidFill>
                <a:srgbClr val="5757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kern="0" dirty="0">
                  <a:solidFill>
                    <a:prstClr val="white"/>
                  </a:solidFill>
                  <a:latin typeface="Arial" panose="020B0604020202020204" pitchFamily="34" charset="0"/>
                  <a:cs typeface="Arial" panose="020B0604020202020204" pitchFamily="34" charset="0"/>
                </a:rPr>
                <a:t>Inception</a:t>
              </a:r>
              <a:endParaRPr lang="es-CO" sz="1400" dirty="0"/>
            </a:p>
          </p:txBody>
        </p:sp>
        <p:sp>
          <p:nvSpPr>
            <p:cNvPr id="11"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2277331" y="591673"/>
              <a:ext cx="560759" cy="559187"/>
            </a:xfrm>
            <a:prstGeom prst="ellipse">
              <a:avLst/>
            </a:prstGeom>
            <a:solidFill>
              <a:srgbClr val="FFFFFF"/>
            </a:solidFill>
            <a:ln>
              <a:solidFill>
                <a:srgbClr val="57575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upo 44"/>
          <p:cNvGrpSpPr/>
          <p:nvPr/>
        </p:nvGrpSpPr>
        <p:grpSpPr>
          <a:xfrm>
            <a:off x="2623154" y="2235989"/>
            <a:ext cx="1560989" cy="1055972"/>
            <a:chOff x="3551381" y="591673"/>
            <a:chExt cx="1560989" cy="1055972"/>
          </a:xfrm>
        </p:grpSpPr>
        <p:sp>
          <p:nvSpPr>
            <p:cNvPr id="12" name="Rectángulo redondeado 11"/>
            <p:cNvSpPr/>
            <p:nvPr/>
          </p:nvSpPr>
          <p:spPr>
            <a:xfrm>
              <a:off x="3551381" y="845389"/>
              <a:ext cx="1560989" cy="802256"/>
            </a:xfrm>
            <a:prstGeom prst="roundRect">
              <a:avLst/>
            </a:prstGeom>
            <a:solidFill>
              <a:srgbClr val="26478D"/>
            </a:solidFill>
            <a:ln>
              <a:solidFill>
                <a:srgbClr val="57575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a:solidFill>
                    <a:prstClr val="white"/>
                  </a:solidFill>
                  <a:latin typeface="Arial" panose="020B0604020202020204" pitchFamily="34" charset="0"/>
                  <a:cs typeface="Arial" panose="020B0604020202020204" pitchFamily="34" charset="0"/>
                </a:rPr>
                <a:t>Refinamiento HU</a:t>
              </a:r>
            </a:p>
          </p:txBody>
        </p:sp>
        <p:sp>
          <p:nvSpPr>
            <p:cNvPr id="13"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051497" y="591673"/>
              <a:ext cx="560759" cy="559187"/>
            </a:xfrm>
            <a:prstGeom prst="ellipse">
              <a:avLst/>
            </a:prstGeom>
            <a:solidFill>
              <a:srgbClr val="FFFFFF"/>
            </a:solidFill>
            <a:ln>
              <a:solidFill>
                <a:srgbClr val="57575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upo 15"/>
          <p:cNvGrpSpPr/>
          <p:nvPr/>
        </p:nvGrpSpPr>
        <p:grpSpPr>
          <a:xfrm>
            <a:off x="4363208" y="2232500"/>
            <a:ext cx="1560989" cy="1055972"/>
            <a:chOff x="3831761" y="3038699"/>
            <a:chExt cx="1560989" cy="1055972"/>
          </a:xfrm>
        </p:grpSpPr>
        <p:sp>
          <p:nvSpPr>
            <p:cNvPr id="14" name="Rectángulo redondeado 13"/>
            <p:cNvSpPr/>
            <p:nvPr/>
          </p:nvSpPr>
          <p:spPr>
            <a:xfrm>
              <a:off x="3831761" y="3292415"/>
              <a:ext cx="1560989" cy="802256"/>
            </a:xfrm>
            <a:prstGeom prst="round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a:solidFill>
                    <a:prstClr val="white"/>
                  </a:solidFill>
                  <a:latin typeface="Arial" panose="020B0604020202020204" pitchFamily="34" charset="0"/>
                  <a:cs typeface="Arial" panose="020B0604020202020204" pitchFamily="34" charset="0"/>
                </a:rPr>
                <a:t>PI </a:t>
              </a:r>
              <a:r>
                <a:rPr lang="es-CO" sz="1400" b="1" kern="0" dirty="0" err="1">
                  <a:solidFill>
                    <a:prstClr val="white"/>
                  </a:solidFill>
                  <a:latin typeface="Arial" panose="020B0604020202020204" pitchFamily="34" charset="0"/>
                  <a:cs typeface="Arial" panose="020B0604020202020204" pitchFamily="34" charset="0"/>
                </a:rPr>
                <a:t>Planing</a:t>
              </a:r>
              <a:endParaRPr lang="es-CO" sz="1400" b="1" kern="0" dirty="0">
                <a:solidFill>
                  <a:prstClr val="white"/>
                </a:solidFill>
                <a:latin typeface="Arial" panose="020B0604020202020204" pitchFamily="34" charset="0"/>
                <a:cs typeface="Arial" panose="020B0604020202020204" pitchFamily="34" charset="0"/>
              </a:endParaRPr>
            </a:p>
          </p:txBody>
        </p:sp>
        <p:sp>
          <p:nvSpPr>
            <p:cNvPr id="15"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upo 16"/>
          <p:cNvGrpSpPr/>
          <p:nvPr/>
        </p:nvGrpSpPr>
        <p:grpSpPr>
          <a:xfrm>
            <a:off x="1897953" y="3968370"/>
            <a:ext cx="1560989" cy="1055972"/>
            <a:chOff x="3831761" y="3038699"/>
            <a:chExt cx="1560989" cy="1055972"/>
          </a:xfrm>
        </p:grpSpPr>
        <p:sp>
          <p:nvSpPr>
            <p:cNvPr id="18" name="Rectángulo redondeado 17"/>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Iteration</a:t>
              </a:r>
              <a:r>
                <a:rPr lang="es-CO" sz="1400" b="1" kern="0" dirty="0">
                  <a:solidFill>
                    <a:prstClr val="white"/>
                  </a:solidFill>
                  <a:latin typeface="Arial" panose="020B0604020202020204" pitchFamily="34" charset="0"/>
                  <a:cs typeface="Arial" panose="020B0604020202020204" pitchFamily="34" charset="0"/>
                </a:rPr>
                <a:t> </a:t>
              </a:r>
              <a:r>
                <a:rPr lang="es-CO" sz="1400" b="1" kern="0" dirty="0" err="1">
                  <a:solidFill>
                    <a:prstClr val="white"/>
                  </a:solidFill>
                  <a:latin typeface="Arial" panose="020B0604020202020204" pitchFamily="34" charset="0"/>
                  <a:cs typeface="Arial" panose="020B0604020202020204" pitchFamily="34" charset="0"/>
                </a:rPr>
                <a:t>Planning</a:t>
              </a:r>
              <a:endParaRPr lang="es-CO" sz="1400" b="1" kern="0" dirty="0">
                <a:solidFill>
                  <a:prstClr val="white"/>
                </a:solidFill>
                <a:latin typeface="Arial" panose="020B0604020202020204" pitchFamily="34" charset="0"/>
                <a:cs typeface="Arial" panose="020B0604020202020204" pitchFamily="34" charset="0"/>
              </a:endParaRPr>
            </a:p>
          </p:txBody>
        </p:sp>
        <p:sp>
          <p:nvSpPr>
            <p:cNvPr id="19"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upo 19"/>
          <p:cNvGrpSpPr/>
          <p:nvPr/>
        </p:nvGrpSpPr>
        <p:grpSpPr>
          <a:xfrm>
            <a:off x="9602781" y="2199247"/>
            <a:ext cx="1560989" cy="1068483"/>
            <a:chOff x="3831761" y="3038699"/>
            <a:chExt cx="1560989" cy="1068483"/>
          </a:xfrm>
        </p:grpSpPr>
        <p:sp>
          <p:nvSpPr>
            <p:cNvPr id="21" name="Rectángulo redondeado 20"/>
            <p:cNvSpPr/>
            <p:nvPr/>
          </p:nvSpPr>
          <p:spPr>
            <a:xfrm>
              <a:off x="3831761" y="3304926"/>
              <a:ext cx="1560989" cy="802256"/>
            </a:xfrm>
            <a:prstGeom prst="roundRect">
              <a:avLst/>
            </a:prstGeom>
            <a:solidFill>
              <a:srgbClr val="406E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Inspect</a:t>
              </a:r>
              <a:r>
                <a:rPr lang="es-CO" sz="1400" b="1" kern="0" dirty="0">
                  <a:solidFill>
                    <a:prstClr val="white"/>
                  </a:solidFill>
                  <a:latin typeface="Arial" panose="020B0604020202020204" pitchFamily="34" charset="0"/>
                  <a:cs typeface="Arial" panose="020B0604020202020204" pitchFamily="34" charset="0"/>
                </a:rPr>
                <a:t> and </a:t>
              </a:r>
              <a:r>
                <a:rPr lang="es-CO" sz="1400" b="1" kern="0" dirty="0" err="1">
                  <a:solidFill>
                    <a:prstClr val="white"/>
                  </a:solidFill>
                  <a:latin typeface="Arial" panose="020B0604020202020204" pitchFamily="34" charset="0"/>
                  <a:cs typeface="Arial" panose="020B0604020202020204" pitchFamily="34" charset="0"/>
                </a:rPr>
                <a:t>Adapt</a:t>
              </a:r>
              <a:endParaRPr lang="es-CO" sz="1400" b="1" kern="0" dirty="0">
                <a:solidFill>
                  <a:prstClr val="white"/>
                </a:solidFill>
                <a:latin typeface="Arial" panose="020B0604020202020204" pitchFamily="34" charset="0"/>
                <a:cs typeface="Arial" panose="020B0604020202020204" pitchFamily="34" charset="0"/>
              </a:endParaRPr>
            </a:p>
          </p:txBody>
        </p:sp>
        <p:sp>
          <p:nvSpPr>
            <p:cNvPr id="22"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upo 22"/>
          <p:cNvGrpSpPr/>
          <p:nvPr/>
        </p:nvGrpSpPr>
        <p:grpSpPr>
          <a:xfrm>
            <a:off x="6905972" y="3968370"/>
            <a:ext cx="1560989" cy="1055972"/>
            <a:chOff x="3831761" y="3038699"/>
            <a:chExt cx="1560989" cy="1055972"/>
          </a:xfrm>
        </p:grpSpPr>
        <p:sp>
          <p:nvSpPr>
            <p:cNvPr id="24" name="Rectángulo redondeado 23"/>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Innovation</a:t>
              </a:r>
              <a:r>
                <a:rPr lang="es-CO" sz="1400" b="1" kern="0" dirty="0">
                  <a:solidFill>
                    <a:prstClr val="white"/>
                  </a:solidFill>
                  <a:latin typeface="Arial" panose="020B0604020202020204" pitchFamily="34" charset="0"/>
                  <a:cs typeface="Arial" panose="020B0604020202020204" pitchFamily="34" charset="0"/>
                </a:rPr>
                <a:t> and </a:t>
              </a:r>
              <a:r>
                <a:rPr lang="es-CO" sz="1400" b="1" kern="0" dirty="0" err="1">
                  <a:solidFill>
                    <a:prstClr val="white"/>
                  </a:solidFill>
                  <a:latin typeface="Arial" panose="020B0604020202020204" pitchFamily="34" charset="0"/>
                  <a:cs typeface="Arial" panose="020B0604020202020204" pitchFamily="34" charset="0"/>
                </a:rPr>
                <a:t>Planing</a:t>
              </a:r>
              <a:endParaRPr lang="es-CO" sz="1400" b="1" kern="0" dirty="0">
                <a:solidFill>
                  <a:prstClr val="white"/>
                </a:solidFill>
                <a:latin typeface="Arial" panose="020B0604020202020204" pitchFamily="34" charset="0"/>
                <a:cs typeface="Arial" panose="020B0604020202020204" pitchFamily="34" charset="0"/>
              </a:endParaRPr>
            </a:p>
          </p:txBody>
        </p:sp>
        <p:sp>
          <p:nvSpPr>
            <p:cNvPr id="25"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upo 25"/>
          <p:cNvGrpSpPr/>
          <p:nvPr/>
        </p:nvGrpSpPr>
        <p:grpSpPr>
          <a:xfrm>
            <a:off x="7857466" y="2211758"/>
            <a:ext cx="1560989" cy="1055972"/>
            <a:chOff x="3831761" y="3038699"/>
            <a:chExt cx="1560989" cy="1055972"/>
          </a:xfrm>
        </p:grpSpPr>
        <p:sp>
          <p:nvSpPr>
            <p:cNvPr id="27" name="Rectángulo redondeado 26"/>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System</a:t>
              </a:r>
              <a:r>
                <a:rPr lang="es-CO" sz="1400" b="1" kern="0" dirty="0">
                  <a:solidFill>
                    <a:prstClr val="white"/>
                  </a:solidFill>
                  <a:latin typeface="Arial" panose="020B0604020202020204" pitchFamily="34" charset="0"/>
                  <a:cs typeface="Arial" panose="020B0604020202020204" pitchFamily="34" charset="0"/>
                </a:rPr>
                <a:t> Demo</a:t>
              </a:r>
            </a:p>
          </p:txBody>
        </p:sp>
        <p:sp>
          <p:nvSpPr>
            <p:cNvPr id="28"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upo 28"/>
          <p:cNvGrpSpPr/>
          <p:nvPr/>
        </p:nvGrpSpPr>
        <p:grpSpPr>
          <a:xfrm>
            <a:off x="6112151" y="2232500"/>
            <a:ext cx="1560989" cy="1055972"/>
            <a:chOff x="3831761" y="3038699"/>
            <a:chExt cx="1560989" cy="1055972"/>
          </a:xfrm>
        </p:grpSpPr>
        <p:sp>
          <p:nvSpPr>
            <p:cNvPr id="30" name="Rectángulo redondeado 29"/>
            <p:cNvSpPr/>
            <p:nvPr/>
          </p:nvSpPr>
          <p:spPr>
            <a:xfrm>
              <a:off x="3831761" y="3292415"/>
              <a:ext cx="1560989" cy="802256"/>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a:solidFill>
                    <a:prstClr val="white"/>
                  </a:solidFill>
                  <a:latin typeface="Arial" panose="020B0604020202020204" pitchFamily="34" charset="0"/>
                  <a:cs typeface="Arial" panose="020B0604020202020204" pitchFamily="34" charset="0"/>
                </a:rPr>
                <a:t>PO </a:t>
              </a:r>
              <a:r>
                <a:rPr lang="es-CO" sz="1400" b="1" kern="0" dirty="0" err="1">
                  <a:solidFill>
                    <a:prstClr val="white"/>
                  </a:solidFill>
                  <a:latin typeface="Arial" panose="020B0604020202020204" pitchFamily="34" charset="0"/>
                  <a:cs typeface="Arial" panose="020B0604020202020204" pitchFamily="34" charset="0"/>
                </a:rPr>
                <a:t>Sync</a:t>
              </a:r>
              <a:endParaRPr lang="es-CO" sz="1400" b="1" kern="0" dirty="0">
                <a:solidFill>
                  <a:prstClr val="white"/>
                </a:solidFill>
                <a:latin typeface="Arial" panose="020B0604020202020204" pitchFamily="34" charset="0"/>
                <a:cs typeface="Arial" panose="020B0604020202020204" pitchFamily="34" charset="0"/>
              </a:endParaRPr>
            </a:p>
          </p:txBody>
        </p:sp>
        <p:sp>
          <p:nvSpPr>
            <p:cNvPr id="31"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upo 34"/>
          <p:cNvGrpSpPr/>
          <p:nvPr/>
        </p:nvGrpSpPr>
        <p:grpSpPr>
          <a:xfrm>
            <a:off x="8637960" y="3950128"/>
            <a:ext cx="1560989" cy="1055972"/>
            <a:chOff x="3831761" y="3038699"/>
            <a:chExt cx="1560989" cy="1055972"/>
          </a:xfrm>
        </p:grpSpPr>
        <p:sp>
          <p:nvSpPr>
            <p:cNvPr id="36" name="Rectángulo redondeado 35"/>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Daily</a:t>
              </a:r>
              <a:r>
                <a:rPr lang="es-CO" sz="1400" b="1" kern="0" dirty="0">
                  <a:solidFill>
                    <a:prstClr val="white"/>
                  </a:solidFill>
                  <a:latin typeface="Arial" panose="020B0604020202020204" pitchFamily="34" charset="0"/>
                  <a:cs typeface="Arial" panose="020B0604020202020204" pitchFamily="34" charset="0"/>
                </a:rPr>
                <a:t> Meeting (</a:t>
              </a:r>
              <a:r>
                <a:rPr lang="es-CO" sz="1400" b="1" kern="0" dirty="0" err="1">
                  <a:solidFill>
                    <a:prstClr val="white"/>
                  </a:solidFill>
                  <a:latin typeface="Arial" panose="020B0604020202020204" pitchFamily="34" charset="0"/>
                  <a:cs typeface="Arial" panose="020B0604020202020204" pitchFamily="34" charset="0"/>
                </a:rPr>
                <a:t>Opc</a:t>
              </a:r>
              <a:r>
                <a:rPr lang="es-CO" sz="1400" b="1" kern="0" dirty="0">
                  <a:solidFill>
                    <a:prstClr val="white"/>
                  </a:solidFill>
                  <a:latin typeface="Arial" panose="020B0604020202020204" pitchFamily="34" charset="0"/>
                  <a:cs typeface="Arial" panose="020B0604020202020204" pitchFamily="34" charset="0"/>
                </a:rPr>
                <a:t>)</a:t>
              </a:r>
            </a:p>
          </p:txBody>
        </p:sp>
        <p:sp>
          <p:nvSpPr>
            <p:cNvPr id="37"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upo 37"/>
          <p:cNvGrpSpPr/>
          <p:nvPr/>
        </p:nvGrpSpPr>
        <p:grpSpPr>
          <a:xfrm>
            <a:off x="5232190" y="3979581"/>
            <a:ext cx="1560989" cy="1055972"/>
            <a:chOff x="3831761" y="3038699"/>
            <a:chExt cx="1560989" cy="1055972"/>
          </a:xfrm>
        </p:grpSpPr>
        <p:sp>
          <p:nvSpPr>
            <p:cNvPr id="39" name="Rectángulo redondeado 38"/>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Iteration</a:t>
              </a:r>
              <a:r>
                <a:rPr lang="es-CO" sz="1400" b="1" kern="0" dirty="0">
                  <a:solidFill>
                    <a:prstClr val="white"/>
                  </a:solidFill>
                  <a:latin typeface="Arial" panose="020B0604020202020204" pitchFamily="34" charset="0"/>
                  <a:cs typeface="Arial" panose="020B0604020202020204" pitchFamily="34" charset="0"/>
                </a:rPr>
                <a:t> </a:t>
              </a:r>
              <a:r>
                <a:rPr lang="es-CO" sz="1400" b="1" kern="0" dirty="0" err="1">
                  <a:solidFill>
                    <a:prstClr val="white"/>
                  </a:solidFill>
                  <a:latin typeface="Arial" panose="020B0604020202020204" pitchFamily="34" charset="0"/>
                  <a:cs typeface="Arial" panose="020B0604020202020204" pitchFamily="34" charset="0"/>
                </a:rPr>
                <a:t>Retrospective</a:t>
              </a:r>
              <a:endParaRPr lang="es-CO" sz="1400" b="1" kern="0" dirty="0">
                <a:solidFill>
                  <a:prstClr val="white"/>
                </a:solidFill>
                <a:latin typeface="Arial" panose="020B0604020202020204" pitchFamily="34" charset="0"/>
                <a:cs typeface="Arial" panose="020B0604020202020204" pitchFamily="34" charset="0"/>
              </a:endParaRPr>
            </a:p>
          </p:txBody>
        </p:sp>
        <p:sp>
          <p:nvSpPr>
            <p:cNvPr id="40"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upo 40"/>
          <p:cNvGrpSpPr/>
          <p:nvPr/>
        </p:nvGrpSpPr>
        <p:grpSpPr>
          <a:xfrm>
            <a:off x="3558408" y="3979581"/>
            <a:ext cx="1560989" cy="1055972"/>
            <a:chOff x="3831761" y="3038699"/>
            <a:chExt cx="1560989" cy="1055972"/>
          </a:xfrm>
        </p:grpSpPr>
        <p:sp>
          <p:nvSpPr>
            <p:cNvPr id="42" name="Rectángulo redondeado 41"/>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Iteration</a:t>
              </a:r>
              <a:r>
                <a:rPr lang="es-CO" sz="1400" b="1" kern="0" dirty="0">
                  <a:solidFill>
                    <a:prstClr val="white"/>
                  </a:solidFill>
                  <a:latin typeface="Arial" panose="020B0604020202020204" pitchFamily="34" charset="0"/>
                  <a:cs typeface="Arial" panose="020B0604020202020204" pitchFamily="34" charset="0"/>
                </a:rPr>
                <a:t> </a:t>
              </a:r>
              <a:r>
                <a:rPr lang="es-CO" sz="1400" b="1" kern="0" dirty="0" err="1">
                  <a:solidFill>
                    <a:prstClr val="white"/>
                  </a:solidFill>
                  <a:latin typeface="Arial" panose="020B0604020202020204" pitchFamily="34" charset="0"/>
                  <a:cs typeface="Arial" panose="020B0604020202020204" pitchFamily="34" charset="0"/>
                </a:rPr>
                <a:t>Review</a:t>
              </a:r>
              <a:endParaRPr lang="es-CO" sz="1400" b="1" kern="0" dirty="0">
                <a:solidFill>
                  <a:prstClr val="white"/>
                </a:solidFill>
                <a:latin typeface="Arial" panose="020B0604020202020204" pitchFamily="34" charset="0"/>
                <a:cs typeface="Arial" panose="020B0604020202020204" pitchFamily="34" charset="0"/>
              </a:endParaRPr>
            </a:p>
          </p:txBody>
        </p:sp>
        <p:sp>
          <p:nvSpPr>
            <p:cNvPr id="43"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CuadroTexto 48"/>
          <p:cNvSpPr txBox="1"/>
          <p:nvPr/>
        </p:nvSpPr>
        <p:spPr>
          <a:xfrm>
            <a:off x="214488" y="1846211"/>
            <a:ext cx="461665" cy="1750881"/>
          </a:xfrm>
          <a:prstGeom prst="rect">
            <a:avLst/>
          </a:prstGeom>
          <a:noFill/>
        </p:spPr>
        <p:txBody>
          <a:bodyPr vert="vert270" wrap="square" rtlCol="0">
            <a:spAutoFit/>
          </a:bodyPr>
          <a:lstStyle/>
          <a:p>
            <a:pPr algn="ctr"/>
            <a:r>
              <a:rPr lang="es-CO" dirty="0">
                <a:solidFill>
                  <a:srgbClr val="575756"/>
                </a:solidFill>
                <a:latin typeface="Arial" panose="020B0604020202020204" pitchFamily="34" charset="0"/>
                <a:cs typeface="Arial" panose="020B0604020202020204" pitchFamily="34" charset="0"/>
              </a:rPr>
              <a:t>PROGRAM</a:t>
            </a:r>
          </a:p>
        </p:txBody>
      </p:sp>
      <p:sp>
        <p:nvSpPr>
          <p:cNvPr id="50" name="CuadroTexto 49"/>
          <p:cNvSpPr txBox="1"/>
          <p:nvPr/>
        </p:nvSpPr>
        <p:spPr>
          <a:xfrm>
            <a:off x="230972" y="3852700"/>
            <a:ext cx="461665" cy="1823640"/>
          </a:xfrm>
          <a:prstGeom prst="rect">
            <a:avLst/>
          </a:prstGeom>
          <a:noFill/>
        </p:spPr>
        <p:txBody>
          <a:bodyPr vert="vert270" wrap="square" rtlCol="0">
            <a:spAutoFit/>
          </a:bodyPr>
          <a:lstStyle/>
          <a:p>
            <a:pPr algn="ctr"/>
            <a:r>
              <a:rPr lang="es-CO" dirty="0">
                <a:solidFill>
                  <a:srgbClr val="575756"/>
                </a:solidFill>
                <a:latin typeface="Arial" panose="020B0604020202020204" pitchFamily="34" charset="0"/>
                <a:cs typeface="Arial" panose="020B0604020202020204" pitchFamily="34" charset="0"/>
              </a:rPr>
              <a:t>TEAM</a:t>
            </a:r>
          </a:p>
        </p:txBody>
      </p:sp>
      <p:grpSp>
        <p:nvGrpSpPr>
          <p:cNvPr id="51" name="Grupo 50">
            <a:extLst>
              <a:ext uri="{FF2B5EF4-FFF2-40B4-BE49-F238E27FC236}">
                <a16:creationId xmlns:a16="http://schemas.microsoft.com/office/drawing/2014/main" id="{973188C8-3C3C-4FEB-B883-76B3A2F5A5BD}"/>
              </a:ext>
            </a:extLst>
          </p:cNvPr>
          <p:cNvGrpSpPr/>
          <p:nvPr/>
        </p:nvGrpSpPr>
        <p:grpSpPr>
          <a:xfrm>
            <a:off x="235693" y="382625"/>
            <a:ext cx="7058242" cy="1077218"/>
            <a:chOff x="4910924" y="583581"/>
            <a:chExt cx="7058242" cy="1077218"/>
          </a:xfrm>
        </p:grpSpPr>
        <p:sp>
          <p:nvSpPr>
            <p:cNvPr id="52" name="8 CuadroTexto">
              <a:extLst>
                <a:ext uri="{FF2B5EF4-FFF2-40B4-BE49-F238E27FC236}">
                  <a16:creationId xmlns:a16="http://schemas.microsoft.com/office/drawing/2014/main" id="{55B4A57E-9D9D-43F9-A6D3-BFDFFBF29CA7}"/>
                </a:ext>
              </a:extLst>
            </p:cNvPr>
            <p:cNvSpPr txBox="1"/>
            <p:nvPr/>
          </p:nvSpPr>
          <p:spPr>
            <a:xfrm>
              <a:off x="4910924" y="583581"/>
              <a:ext cx="6553910" cy="1077218"/>
            </a:xfrm>
            <a:prstGeom prst="rect">
              <a:avLst/>
            </a:prstGeom>
            <a:noFill/>
          </p:spPr>
          <p:txBody>
            <a:bodyPr wrap="none" rtlCol="0">
              <a:spAutoFit/>
            </a:bodyPr>
            <a:lstStyle/>
            <a:p>
              <a:pPr defTabSz="914377"/>
              <a:r>
                <a:rPr lang="es-CO" sz="3600" b="1" dirty="0">
                  <a:solidFill>
                    <a:srgbClr val="406EB3"/>
                  </a:solidFill>
                  <a:latin typeface="Arial" panose="020B0604020202020204" pitchFamily="34" charset="0"/>
                  <a:cs typeface="Arial" panose="020B0604020202020204" pitchFamily="34" charset="0"/>
                </a:rPr>
                <a:t>Debe Participar Activamente </a:t>
              </a:r>
            </a:p>
            <a:p>
              <a:pPr defTabSz="914377"/>
              <a:r>
                <a:rPr lang="es-CO" sz="2800" b="1" dirty="0">
                  <a:solidFill>
                    <a:srgbClr val="406EB3"/>
                  </a:solidFill>
                  <a:latin typeface="Arial" panose="020B0604020202020204" pitchFamily="34" charset="0"/>
                  <a:cs typeface="Arial" panose="020B0604020202020204" pitchFamily="34" charset="0"/>
                </a:rPr>
                <a:t>Product Owner</a:t>
              </a:r>
            </a:p>
          </p:txBody>
        </p:sp>
        <p:cxnSp>
          <p:nvCxnSpPr>
            <p:cNvPr id="53" name="Conector recto 52">
              <a:extLst>
                <a:ext uri="{FF2B5EF4-FFF2-40B4-BE49-F238E27FC236}">
                  <a16:creationId xmlns:a16="http://schemas.microsoft.com/office/drawing/2014/main" id="{35C3BF88-B933-46D1-8C48-B025EC8F8536}"/>
                </a:ext>
              </a:extLst>
            </p:cNvPr>
            <p:cNvCxnSpPr>
              <a:cxnSpLocks/>
            </p:cNvCxnSpPr>
            <p:nvPr/>
          </p:nvCxnSpPr>
          <p:spPr>
            <a:xfrm>
              <a:off x="4970685" y="1176374"/>
              <a:ext cx="6998481" cy="0"/>
            </a:xfrm>
            <a:prstGeom prst="line">
              <a:avLst/>
            </a:prstGeom>
            <a:ln w="19050">
              <a:solidFill>
                <a:srgbClr val="BA2F7D"/>
              </a:solidFill>
            </a:ln>
          </p:spPr>
          <p:style>
            <a:lnRef idx="1">
              <a:schemeClr val="accent1"/>
            </a:lnRef>
            <a:fillRef idx="0">
              <a:schemeClr val="accent1"/>
            </a:fillRef>
            <a:effectRef idx="0">
              <a:schemeClr val="accent1"/>
            </a:effectRef>
            <a:fontRef idx="minor">
              <a:schemeClr val="tx1"/>
            </a:fontRef>
          </p:style>
        </p:cxnSp>
      </p:grpSp>
      <p:pic>
        <p:nvPicPr>
          <p:cNvPr id="8" name="Imagen 7">
            <a:extLst>
              <a:ext uri="{FF2B5EF4-FFF2-40B4-BE49-F238E27FC236}">
                <a16:creationId xmlns:a16="http://schemas.microsoft.com/office/drawing/2014/main" id="{164AD5C9-B4B8-4A1D-9902-CE6DDFAEE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459" y="2330635"/>
            <a:ext cx="321878" cy="321878"/>
          </a:xfrm>
          <a:prstGeom prst="rect">
            <a:avLst/>
          </a:prstGeom>
        </p:spPr>
      </p:pic>
      <p:pic>
        <p:nvPicPr>
          <p:cNvPr id="32" name="Imagen 31">
            <a:extLst>
              <a:ext uri="{FF2B5EF4-FFF2-40B4-BE49-F238E27FC236}">
                <a16:creationId xmlns:a16="http://schemas.microsoft.com/office/drawing/2014/main" id="{8E637F45-8D46-41A6-BE98-9FB3E88CD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180" y="2351154"/>
            <a:ext cx="321878" cy="321878"/>
          </a:xfrm>
          <a:prstGeom prst="rect">
            <a:avLst/>
          </a:prstGeom>
        </p:spPr>
      </p:pic>
      <p:pic>
        <p:nvPicPr>
          <p:cNvPr id="34" name="Imagen 33">
            <a:extLst>
              <a:ext uri="{FF2B5EF4-FFF2-40B4-BE49-F238E27FC236}">
                <a16:creationId xmlns:a16="http://schemas.microsoft.com/office/drawing/2014/main" id="{59150F59-4D66-4F24-B1E4-7867BD545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63" y="2351154"/>
            <a:ext cx="321878" cy="321878"/>
          </a:xfrm>
          <a:prstGeom prst="rect">
            <a:avLst/>
          </a:prstGeom>
        </p:spPr>
      </p:pic>
      <p:pic>
        <p:nvPicPr>
          <p:cNvPr id="55" name="Imagen 54">
            <a:extLst>
              <a:ext uri="{FF2B5EF4-FFF2-40B4-BE49-F238E27FC236}">
                <a16:creationId xmlns:a16="http://schemas.microsoft.com/office/drawing/2014/main" id="{0424329E-E27F-4AB5-A3E7-A90BBE2DF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8106" y="4068782"/>
            <a:ext cx="321878" cy="321878"/>
          </a:xfrm>
          <a:prstGeom prst="rect">
            <a:avLst/>
          </a:prstGeom>
        </p:spPr>
      </p:pic>
      <p:pic>
        <p:nvPicPr>
          <p:cNvPr id="57" name="Imagen 56">
            <a:extLst>
              <a:ext uri="{FF2B5EF4-FFF2-40B4-BE49-F238E27FC236}">
                <a16:creationId xmlns:a16="http://schemas.microsoft.com/office/drawing/2014/main" id="{FBC0EB2C-0962-48CE-AEAB-D4866E1ED4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706" y="2351154"/>
            <a:ext cx="321878" cy="321878"/>
          </a:xfrm>
          <a:prstGeom prst="rect">
            <a:avLst/>
          </a:prstGeom>
        </p:spPr>
      </p:pic>
      <p:pic>
        <p:nvPicPr>
          <p:cNvPr id="59" name="Imagen 58">
            <a:extLst>
              <a:ext uri="{FF2B5EF4-FFF2-40B4-BE49-F238E27FC236}">
                <a16:creationId xmlns:a16="http://schemas.microsoft.com/office/drawing/2014/main" id="{2FBEA641-ACAD-4DFC-8D87-3DCB445CBA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5011" y="2325277"/>
            <a:ext cx="321878" cy="321878"/>
          </a:xfrm>
          <a:prstGeom prst="rect">
            <a:avLst/>
          </a:prstGeom>
        </p:spPr>
      </p:pic>
      <p:pic>
        <p:nvPicPr>
          <p:cNvPr id="61" name="Imagen 60">
            <a:extLst>
              <a:ext uri="{FF2B5EF4-FFF2-40B4-BE49-F238E27FC236}">
                <a16:creationId xmlns:a16="http://schemas.microsoft.com/office/drawing/2014/main" id="{3F596334-EE73-47A3-B117-F8FEDFBE2B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8949" y="2325277"/>
            <a:ext cx="321878" cy="321878"/>
          </a:xfrm>
          <a:prstGeom prst="rect">
            <a:avLst/>
          </a:prstGeom>
        </p:spPr>
      </p:pic>
      <p:pic>
        <p:nvPicPr>
          <p:cNvPr id="63" name="Imagen 62">
            <a:extLst>
              <a:ext uri="{FF2B5EF4-FFF2-40B4-BE49-F238E27FC236}">
                <a16:creationId xmlns:a16="http://schemas.microsoft.com/office/drawing/2014/main" id="{3685685B-A279-4AE3-B5FE-1DC1094717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32408" y="4087024"/>
            <a:ext cx="321878" cy="321878"/>
          </a:xfrm>
          <a:prstGeom prst="rect">
            <a:avLst/>
          </a:prstGeom>
        </p:spPr>
      </p:pic>
      <p:pic>
        <p:nvPicPr>
          <p:cNvPr id="65" name="Imagen 64">
            <a:extLst>
              <a:ext uri="{FF2B5EF4-FFF2-40B4-BE49-F238E27FC236}">
                <a16:creationId xmlns:a16="http://schemas.microsoft.com/office/drawing/2014/main" id="{06BB567E-EE0A-4D67-945D-548B7A6E28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92862" y="4101304"/>
            <a:ext cx="321878" cy="321878"/>
          </a:xfrm>
          <a:prstGeom prst="rect">
            <a:avLst/>
          </a:prstGeom>
        </p:spPr>
      </p:pic>
      <p:pic>
        <p:nvPicPr>
          <p:cNvPr id="67" name="Imagen 66">
            <a:extLst>
              <a:ext uri="{FF2B5EF4-FFF2-40B4-BE49-F238E27FC236}">
                <a16:creationId xmlns:a16="http://schemas.microsoft.com/office/drawing/2014/main" id="{3D7BD7E2-4A76-450F-B5FD-D55E128D3B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75101" y="4101304"/>
            <a:ext cx="321878" cy="321878"/>
          </a:xfrm>
          <a:prstGeom prst="rect">
            <a:avLst/>
          </a:prstGeom>
        </p:spPr>
      </p:pic>
      <p:pic>
        <p:nvPicPr>
          <p:cNvPr id="69" name="Imagen 68">
            <a:extLst>
              <a:ext uri="{FF2B5EF4-FFF2-40B4-BE49-F238E27FC236}">
                <a16:creationId xmlns:a16="http://schemas.microsoft.com/office/drawing/2014/main" id="{C30B18A4-B545-4068-9B79-70B7C3849A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41886" y="4055416"/>
            <a:ext cx="321878" cy="321878"/>
          </a:xfrm>
          <a:prstGeom prst="rect">
            <a:avLst/>
          </a:prstGeom>
        </p:spPr>
      </p:pic>
    </p:spTree>
    <p:extLst>
      <p:ext uri="{BB962C8B-B14F-4D97-AF65-F5344CB8AC3E}">
        <p14:creationId xmlns:p14="http://schemas.microsoft.com/office/powerpoint/2010/main" val="168829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E66E61D3-BCC7-43A8-81E2-41E671B68DD2}"/>
              </a:ext>
            </a:extLst>
          </p:cNvPr>
          <p:cNvGrpSpPr/>
          <p:nvPr/>
        </p:nvGrpSpPr>
        <p:grpSpPr>
          <a:xfrm>
            <a:off x="433610" y="192888"/>
            <a:ext cx="4462108" cy="1077218"/>
            <a:chOff x="4910924" y="583581"/>
            <a:chExt cx="4462108" cy="1077218"/>
          </a:xfrm>
        </p:grpSpPr>
        <p:sp>
          <p:nvSpPr>
            <p:cNvPr id="10" name="8 CuadroTexto">
              <a:extLst>
                <a:ext uri="{FF2B5EF4-FFF2-40B4-BE49-F238E27FC236}">
                  <a16:creationId xmlns:a16="http://schemas.microsoft.com/office/drawing/2014/main" id="{87C1A4A5-39AE-4FCC-92E4-F7EB81CB6F2F}"/>
                </a:ext>
              </a:extLst>
            </p:cNvPr>
            <p:cNvSpPr txBox="1"/>
            <p:nvPr/>
          </p:nvSpPr>
          <p:spPr>
            <a:xfrm>
              <a:off x="4910924" y="583581"/>
              <a:ext cx="2759089" cy="1077218"/>
            </a:xfrm>
            <a:prstGeom prst="rect">
              <a:avLst/>
            </a:prstGeom>
            <a:noFill/>
          </p:spPr>
          <p:txBody>
            <a:bodyPr wrap="none" rtlCol="0">
              <a:spAutoFit/>
            </a:bodyPr>
            <a:lstStyle/>
            <a:p>
              <a:pPr defTabSz="914377"/>
              <a:r>
                <a:rPr lang="es-CO" sz="3600" b="1" dirty="0">
                  <a:solidFill>
                    <a:srgbClr val="406EB3"/>
                  </a:solidFill>
                  <a:latin typeface="Arial" panose="020B0604020202020204" pitchFamily="34" charset="0"/>
                  <a:cs typeface="Arial" panose="020B0604020202020204" pitchFamily="34" charset="0"/>
                </a:rPr>
                <a:t>Cualidades</a:t>
              </a:r>
            </a:p>
            <a:p>
              <a:pPr defTabSz="914377"/>
              <a:r>
                <a:rPr lang="es-CO" sz="2800" b="1" dirty="0">
                  <a:solidFill>
                    <a:srgbClr val="406EB3"/>
                  </a:solidFill>
                  <a:latin typeface="Arial" panose="020B0604020202020204" pitchFamily="34" charset="0"/>
                  <a:cs typeface="Arial" panose="020B0604020202020204" pitchFamily="34" charset="0"/>
                </a:rPr>
                <a:t>Product Owner</a:t>
              </a:r>
            </a:p>
          </p:txBody>
        </p:sp>
        <p:cxnSp>
          <p:nvCxnSpPr>
            <p:cNvPr id="11" name="Conector recto 10">
              <a:extLst>
                <a:ext uri="{FF2B5EF4-FFF2-40B4-BE49-F238E27FC236}">
                  <a16:creationId xmlns:a16="http://schemas.microsoft.com/office/drawing/2014/main" id="{F4FEB5BA-8889-4C33-AC02-4F8CB4E199DE}"/>
                </a:ext>
              </a:extLst>
            </p:cNvPr>
            <p:cNvCxnSpPr/>
            <p:nvPr/>
          </p:nvCxnSpPr>
          <p:spPr>
            <a:xfrm>
              <a:off x="4982086" y="1164722"/>
              <a:ext cx="4390946" cy="0"/>
            </a:xfrm>
            <a:prstGeom prst="line">
              <a:avLst/>
            </a:prstGeom>
            <a:ln w="38100">
              <a:solidFill>
                <a:srgbClr val="BA2F7D"/>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9E3B1F90-7C01-42AB-AF40-CD1CEC33AC70}"/>
              </a:ext>
            </a:extLst>
          </p:cNvPr>
          <p:cNvSpPr txBox="1"/>
          <p:nvPr/>
        </p:nvSpPr>
        <p:spPr>
          <a:xfrm>
            <a:off x="1259458" y="1545310"/>
            <a:ext cx="4258840" cy="1754326"/>
          </a:xfrm>
          <a:prstGeom prst="rect">
            <a:avLst/>
          </a:prstGeom>
          <a:noFill/>
          <a:ln>
            <a:noFill/>
          </a:ln>
        </p:spPr>
        <p:txBody>
          <a:bodyPr wrap="square" rtlCol="0">
            <a:spAutoFit/>
          </a:bodyPr>
          <a:lstStyle/>
          <a:p>
            <a:r>
              <a:rPr lang="es-ES" cap="all" dirty="0">
                <a:solidFill>
                  <a:srgbClr val="26478D"/>
                </a:solidFill>
                <a:latin typeface="Arial" panose="020B0604020202020204" pitchFamily="34" charset="0"/>
                <a:cs typeface="Arial" panose="020B0604020202020204" pitchFamily="34" charset="0"/>
              </a:rPr>
              <a:t>Tener conocimiento del negocio</a:t>
            </a:r>
          </a:p>
          <a:p>
            <a:pPr algn="just"/>
            <a:endParaRPr lang="es-ES" sz="1200" dirty="0">
              <a:solidFill>
                <a:srgbClr val="575756"/>
              </a:solidFill>
              <a:latin typeface="Arial" panose="020B0604020202020204" pitchFamily="34" charset="0"/>
              <a:cs typeface="Arial" panose="020B0604020202020204" pitchFamily="34" charset="0"/>
            </a:endParaRPr>
          </a:p>
          <a:p>
            <a:pPr algn="just"/>
            <a:r>
              <a:rPr lang="es-ES" sz="1200" dirty="0">
                <a:solidFill>
                  <a:srgbClr val="575756"/>
                </a:solidFill>
                <a:latin typeface="Arial" panose="020B0604020202020204" pitchFamily="34" charset="0"/>
                <a:cs typeface="Arial" panose="020B0604020202020204" pitchFamily="34" charset="0"/>
              </a:rPr>
              <a:t>El </a:t>
            </a:r>
            <a:r>
              <a:rPr lang="es-ES" sz="1200" dirty="0" err="1">
                <a:solidFill>
                  <a:srgbClr val="575756"/>
                </a:solidFill>
                <a:latin typeface="Arial" panose="020B0604020202020204" pitchFamily="34" charset="0"/>
                <a:cs typeface="Arial" panose="020B0604020202020204" pitchFamily="34" charset="0"/>
              </a:rPr>
              <a:t>Product</a:t>
            </a:r>
            <a:r>
              <a:rPr lang="es-ES" sz="1200" dirty="0">
                <a:solidFill>
                  <a:srgbClr val="575756"/>
                </a:solidFill>
                <a:latin typeface="Arial" panose="020B0604020202020204" pitchFamily="34" charset="0"/>
                <a:cs typeface="Arial" panose="020B0604020202020204" pitchFamily="34" charset="0"/>
              </a:rPr>
              <a:t> Owner es quien entiende las necesidades del negocio, porque es quien toma las decisiones de las características que el producto tendrá. Eso significa que, el PO debe entender el mercado, al cliente y el negocio, a fin de tomar decisiones acertadas.</a:t>
            </a:r>
          </a:p>
        </p:txBody>
      </p:sp>
      <p:sp>
        <p:nvSpPr>
          <p:cNvPr id="17" name="Rectángulo 16">
            <a:extLst>
              <a:ext uri="{FF2B5EF4-FFF2-40B4-BE49-F238E27FC236}">
                <a16:creationId xmlns:a16="http://schemas.microsoft.com/office/drawing/2014/main" id="{907DDA05-0987-4CF8-B6C9-9DBB43D88D92}"/>
              </a:ext>
            </a:extLst>
          </p:cNvPr>
          <p:cNvSpPr/>
          <p:nvPr/>
        </p:nvSpPr>
        <p:spPr>
          <a:xfrm>
            <a:off x="1259458" y="3585389"/>
            <a:ext cx="4258840" cy="2031325"/>
          </a:xfrm>
          <a:prstGeom prst="rect">
            <a:avLst/>
          </a:prstGeom>
        </p:spPr>
        <p:txBody>
          <a:bodyPr wrap="square">
            <a:spAutoFit/>
          </a:bodyPr>
          <a:lstStyle/>
          <a:p>
            <a:pPr algn="just"/>
            <a:r>
              <a:rPr lang="es-ES" cap="all" dirty="0">
                <a:solidFill>
                  <a:srgbClr val="26478D"/>
                </a:solidFill>
                <a:latin typeface="Arial" panose="020B0604020202020204" pitchFamily="34" charset="0"/>
                <a:cs typeface="Arial" panose="020B0604020202020204" pitchFamily="34" charset="0"/>
              </a:rPr>
              <a:t>ESTAR empoderado PARA Tomar DE DECISIONES</a:t>
            </a:r>
          </a:p>
          <a:p>
            <a:pPr algn="just"/>
            <a:endParaRPr lang="es-ES" cap="all" dirty="0">
              <a:solidFill>
                <a:srgbClr val="26478D"/>
              </a:solidFill>
              <a:latin typeface="Arial" panose="020B0604020202020204" pitchFamily="34" charset="0"/>
              <a:cs typeface="Arial" panose="020B0604020202020204" pitchFamily="34" charset="0"/>
            </a:endParaRPr>
          </a:p>
          <a:p>
            <a:pPr algn="just"/>
            <a:r>
              <a:rPr lang="es-ES" sz="1200" dirty="0">
                <a:solidFill>
                  <a:srgbClr val="575756"/>
                </a:solidFill>
                <a:latin typeface="Arial" panose="020B0604020202020204" pitchFamily="34" charset="0"/>
                <a:cs typeface="Arial" panose="020B0604020202020204" pitchFamily="34" charset="0"/>
              </a:rPr>
              <a:t>el </a:t>
            </a:r>
            <a:r>
              <a:rPr lang="es-ES" sz="1200" dirty="0" err="1">
                <a:solidFill>
                  <a:srgbClr val="575756"/>
                </a:solidFill>
                <a:latin typeface="Arial" panose="020B0604020202020204" pitchFamily="34" charset="0"/>
                <a:cs typeface="Arial" panose="020B0604020202020204" pitchFamily="34" charset="0"/>
              </a:rPr>
              <a:t>Product</a:t>
            </a:r>
            <a:r>
              <a:rPr lang="es-ES" sz="1200" dirty="0">
                <a:solidFill>
                  <a:srgbClr val="575756"/>
                </a:solidFill>
                <a:latin typeface="Arial" panose="020B0604020202020204" pitchFamily="34" charset="0"/>
                <a:cs typeface="Arial" panose="020B0604020202020204" pitchFamily="34" charset="0"/>
              </a:rPr>
              <a:t> Owner es el responsable de cuál será la visión del producto y el camino a seguir para llegar ahí. Este punto es muy importante porqué el </a:t>
            </a:r>
            <a:r>
              <a:rPr lang="es-ES" sz="1200" dirty="0" err="1">
                <a:solidFill>
                  <a:srgbClr val="575756"/>
                </a:solidFill>
                <a:latin typeface="Arial" panose="020B0604020202020204" pitchFamily="34" charset="0"/>
                <a:cs typeface="Arial" panose="020B0604020202020204" pitchFamily="34" charset="0"/>
              </a:rPr>
              <a:t>product</a:t>
            </a:r>
            <a:r>
              <a:rPr lang="es-ES" sz="1200" dirty="0">
                <a:solidFill>
                  <a:srgbClr val="575756"/>
                </a:solidFill>
                <a:latin typeface="Arial" panose="020B0604020202020204" pitchFamily="34" charset="0"/>
                <a:cs typeface="Arial" panose="020B0604020202020204" pitchFamily="34" charset="0"/>
              </a:rPr>
              <a:t> </a:t>
            </a:r>
            <a:r>
              <a:rPr lang="es-ES" sz="1200" dirty="0" err="1">
                <a:solidFill>
                  <a:srgbClr val="575756"/>
                </a:solidFill>
                <a:latin typeface="Arial" panose="020B0604020202020204" pitchFamily="34" charset="0"/>
                <a:cs typeface="Arial" panose="020B0604020202020204" pitchFamily="34" charset="0"/>
              </a:rPr>
              <a:t>owner</a:t>
            </a:r>
            <a:r>
              <a:rPr lang="es-ES" sz="1200" dirty="0">
                <a:solidFill>
                  <a:srgbClr val="575756"/>
                </a:solidFill>
                <a:latin typeface="Arial" panose="020B0604020202020204" pitchFamily="34" charset="0"/>
                <a:cs typeface="Arial" panose="020B0604020202020204" pitchFamily="34" charset="0"/>
              </a:rPr>
              <a:t> está bajo presión de muchas partes interesadas (internas y externas) y debe ser capaz de mantenerse firme. </a:t>
            </a:r>
            <a:r>
              <a:rPr lang="es-ES" sz="1200" b="1" dirty="0">
                <a:solidFill>
                  <a:srgbClr val="575756"/>
                </a:solidFill>
                <a:latin typeface="Arial" panose="020B0604020202020204" pitchFamily="34" charset="0"/>
                <a:cs typeface="Arial" panose="020B0604020202020204" pitchFamily="34" charset="0"/>
              </a:rPr>
              <a:t>Él es el responsable de los resultados.</a:t>
            </a:r>
            <a:endParaRPr lang="es-ES" cap="all" dirty="0">
              <a:solidFill>
                <a:srgbClr val="26478D"/>
              </a:solidFill>
              <a:latin typeface="Arial" panose="020B060402020202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A8432A7E-D928-47AB-A1AA-CD4352B0DBA4}"/>
              </a:ext>
            </a:extLst>
          </p:cNvPr>
          <p:cNvSpPr/>
          <p:nvPr/>
        </p:nvSpPr>
        <p:spPr>
          <a:xfrm>
            <a:off x="6613690" y="3646884"/>
            <a:ext cx="4464968" cy="1661993"/>
          </a:xfrm>
          <a:prstGeom prst="rect">
            <a:avLst/>
          </a:prstGeom>
        </p:spPr>
        <p:txBody>
          <a:bodyPr wrap="square">
            <a:spAutoFit/>
          </a:bodyPr>
          <a:lstStyle/>
          <a:p>
            <a:r>
              <a:rPr lang="es-ES" cap="all" dirty="0">
                <a:solidFill>
                  <a:srgbClr val="26478D"/>
                </a:solidFill>
                <a:latin typeface="Arial" panose="020B0604020202020204" pitchFamily="34" charset="0"/>
                <a:cs typeface="Arial" panose="020B0604020202020204" pitchFamily="34" charset="0"/>
              </a:rPr>
              <a:t>ESTAR DISPONIBLE PARA EL EQUIPO</a:t>
            </a:r>
          </a:p>
          <a:p>
            <a:endParaRPr lang="es-ES" cap="all" dirty="0">
              <a:solidFill>
                <a:srgbClr val="26478D"/>
              </a:solidFill>
              <a:latin typeface="Arial" panose="020B0604020202020204" pitchFamily="34" charset="0"/>
              <a:cs typeface="Arial" panose="020B0604020202020204" pitchFamily="34" charset="0"/>
            </a:endParaRPr>
          </a:p>
          <a:p>
            <a:pPr algn="just"/>
            <a:r>
              <a:rPr lang="es-ES" sz="1200" dirty="0">
                <a:solidFill>
                  <a:srgbClr val="575756"/>
                </a:solidFill>
                <a:latin typeface="Arial" panose="020B0604020202020204" pitchFamily="34" charset="0"/>
                <a:cs typeface="Arial" panose="020B0604020202020204" pitchFamily="34" charset="0"/>
              </a:rPr>
              <a:t>Es imprescindible que exista un diálogo constante con el equipo. </a:t>
            </a:r>
            <a:r>
              <a:rPr lang="es-ES" sz="1200" b="1" dirty="0">
                <a:solidFill>
                  <a:srgbClr val="575756"/>
                </a:solidFill>
                <a:latin typeface="Arial" panose="020B0604020202020204" pitchFamily="34" charset="0"/>
                <a:cs typeface="Arial" panose="020B0604020202020204" pitchFamily="34" charset="0"/>
              </a:rPr>
              <a:t>El </a:t>
            </a:r>
            <a:r>
              <a:rPr lang="es-ES" sz="1200" b="1" dirty="0" err="1">
                <a:solidFill>
                  <a:srgbClr val="575756"/>
                </a:solidFill>
                <a:latin typeface="Arial" panose="020B0604020202020204" pitchFamily="34" charset="0"/>
                <a:cs typeface="Arial" panose="020B0604020202020204" pitchFamily="34" charset="0"/>
              </a:rPr>
              <a:t>Product</a:t>
            </a:r>
            <a:r>
              <a:rPr lang="es-ES" sz="1200" b="1" dirty="0">
                <a:solidFill>
                  <a:srgbClr val="575756"/>
                </a:solidFill>
                <a:latin typeface="Arial" panose="020B0604020202020204" pitchFamily="34" charset="0"/>
                <a:cs typeface="Arial" panose="020B0604020202020204" pitchFamily="34" charset="0"/>
              </a:rPr>
              <a:t> Owner debe ser fiable, coherente y accesible</a:t>
            </a:r>
            <a:r>
              <a:rPr lang="es-ES" sz="1200" dirty="0">
                <a:solidFill>
                  <a:srgbClr val="575756"/>
                </a:solidFill>
                <a:latin typeface="Arial" panose="020B0604020202020204" pitchFamily="34" charset="0"/>
                <a:cs typeface="Arial" panose="020B0604020202020204" pitchFamily="34" charset="0"/>
              </a:rPr>
              <a:t>. De no ser así el equipo no sabrá qué hacer o el orden con el qué actuar y todo el proceso se vendrá a bajo.</a:t>
            </a:r>
            <a:endParaRPr lang="es-ES" sz="1200" cap="all" dirty="0">
              <a:solidFill>
                <a:srgbClr val="575756"/>
              </a:solidFill>
              <a:latin typeface="Arial" panose="020B0604020202020204" pitchFamily="34" charset="0"/>
              <a:cs typeface="Arial" panose="020B0604020202020204" pitchFamily="34" charset="0"/>
            </a:endParaRPr>
          </a:p>
          <a:p>
            <a:endParaRPr lang="es-ES" cap="all" dirty="0">
              <a:solidFill>
                <a:srgbClr val="26478D"/>
              </a:solidFill>
              <a:latin typeface="Arial" panose="020B0604020202020204" pitchFamily="34" charset="0"/>
              <a:cs typeface="Arial" panose="020B0604020202020204" pitchFamily="34" charset="0"/>
            </a:endParaRPr>
          </a:p>
        </p:txBody>
      </p:sp>
      <p:sp>
        <p:nvSpPr>
          <p:cNvPr id="19" name="Rectángulo 18">
            <a:extLst>
              <a:ext uri="{FF2B5EF4-FFF2-40B4-BE49-F238E27FC236}">
                <a16:creationId xmlns:a16="http://schemas.microsoft.com/office/drawing/2014/main" id="{AE383BC8-652F-487A-8F9D-B4CF97194552}"/>
              </a:ext>
            </a:extLst>
          </p:cNvPr>
          <p:cNvSpPr/>
          <p:nvPr/>
        </p:nvSpPr>
        <p:spPr>
          <a:xfrm>
            <a:off x="3180893" y="5994292"/>
            <a:ext cx="5677085" cy="646331"/>
          </a:xfrm>
          <a:prstGeom prst="rect">
            <a:avLst/>
          </a:prstGeom>
        </p:spPr>
        <p:txBody>
          <a:bodyPr wrap="square">
            <a:spAutoFit/>
          </a:bodyPr>
          <a:lstStyle/>
          <a:p>
            <a:pPr algn="ctr"/>
            <a:r>
              <a:rPr lang="es-ES" cap="all" dirty="0">
                <a:solidFill>
                  <a:srgbClr val="632881"/>
                </a:solidFill>
              </a:rPr>
              <a:t>El Rol del </a:t>
            </a:r>
            <a:r>
              <a:rPr lang="es-ES" cap="all" dirty="0" err="1">
                <a:solidFill>
                  <a:srgbClr val="632881"/>
                </a:solidFill>
              </a:rPr>
              <a:t>product</a:t>
            </a:r>
            <a:r>
              <a:rPr lang="es-ES" cap="all" dirty="0">
                <a:solidFill>
                  <a:srgbClr val="632881"/>
                </a:solidFill>
              </a:rPr>
              <a:t> Owner lo tiene una persona pero es apoyado por todo el equipo</a:t>
            </a:r>
          </a:p>
        </p:txBody>
      </p:sp>
      <p:sp>
        <p:nvSpPr>
          <p:cNvPr id="25" name="Rectángulo 24">
            <a:extLst>
              <a:ext uri="{FF2B5EF4-FFF2-40B4-BE49-F238E27FC236}">
                <a16:creationId xmlns:a16="http://schemas.microsoft.com/office/drawing/2014/main" id="{5B80F7B7-E2DF-45D9-87A7-C4FCC1C15673}"/>
              </a:ext>
            </a:extLst>
          </p:cNvPr>
          <p:cNvSpPr/>
          <p:nvPr/>
        </p:nvSpPr>
        <p:spPr>
          <a:xfrm>
            <a:off x="6613690" y="1446158"/>
            <a:ext cx="4153786" cy="1107996"/>
          </a:xfrm>
          <a:prstGeom prst="rect">
            <a:avLst/>
          </a:prstGeom>
        </p:spPr>
        <p:txBody>
          <a:bodyPr wrap="square">
            <a:spAutoFit/>
          </a:bodyPr>
          <a:lstStyle/>
          <a:p>
            <a:pPr algn="just"/>
            <a:r>
              <a:rPr lang="es-CO" cap="all" dirty="0">
                <a:solidFill>
                  <a:srgbClr val="26478D"/>
                </a:solidFill>
                <a:latin typeface="Arial" panose="020B0604020202020204" pitchFamily="34" charset="0"/>
                <a:cs typeface="Arial" panose="020B0604020202020204" pitchFamily="34" charset="0"/>
              </a:rPr>
              <a:t>SER RESPONSABLE DEL VALOR</a:t>
            </a:r>
          </a:p>
          <a:p>
            <a:pPr algn="just"/>
            <a:endParaRPr lang="es-ES" sz="1200" dirty="0">
              <a:solidFill>
                <a:srgbClr val="575756"/>
              </a:solidFill>
              <a:latin typeface="Arial" panose="020B0604020202020204" pitchFamily="34" charset="0"/>
              <a:cs typeface="Arial" panose="020B0604020202020204" pitchFamily="34" charset="0"/>
            </a:endParaRPr>
          </a:p>
          <a:p>
            <a:pPr algn="just"/>
            <a:r>
              <a:rPr lang="es-ES" sz="1200" dirty="0">
                <a:solidFill>
                  <a:srgbClr val="575756"/>
                </a:solidFill>
                <a:latin typeface="Arial" panose="020B0604020202020204" pitchFamily="34" charset="0"/>
                <a:cs typeface="Arial" panose="020B0604020202020204" pitchFamily="34" charset="0"/>
              </a:rPr>
              <a:t>E</a:t>
            </a:r>
            <a:r>
              <a:rPr lang="es-CO" sz="1200" dirty="0">
                <a:solidFill>
                  <a:srgbClr val="575756"/>
                </a:solidFill>
                <a:latin typeface="Arial" panose="020B0604020202020204" pitchFamily="34" charset="0"/>
                <a:cs typeface="Arial" panose="020B0604020202020204" pitchFamily="34" charset="0"/>
              </a:rPr>
              <a:t>l </a:t>
            </a:r>
            <a:r>
              <a:rPr lang="es-CO" sz="1200" dirty="0" err="1">
                <a:solidFill>
                  <a:srgbClr val="575756"/>
                </a:solidFill>
                <a:latin typeface="Arial" panose="020B0604020202020204" pitchFamily="34" charset="0"/>
                <a:cs typeface="Arial" panose="020B0604020202020204" pitchFamily="34" charset="0"/>
              </a:rPr>
              <a:t>Product</a:t>
            </a:r>
            <a:r>
              <a:rPr lang="es-CO" sz="1200" dirty="0">
                <a:solidFill>
                  <a:srgbClr val="575756"/>
                </a:solidFill>
                <a:latin typeface="Arial" panose="020B0604020202020204" pitchFamily="34" charset="0"/>
                <a:cs typeface="Arial" panose="020B0604020202020204" pitchFamily="34" charset="0"/>
              </a:rPr>
              <a:t> Owner debe asegurar que las soluciones construidas por el equipo generen el valor de negocio esperado.</a:t>
            </a:r>
            <a:endParaRPr lang="es-ES" sz="1200" dirty="0">
              <a:solidFill>
                <a:srgbClr val="575756"/>
              </a:solidFill>
              <a:latin typeface="Arial" panose="020B0604020202020204" pitchFamily="34" charset="0"/>
              <a:cs typeface="Arial" panose="020B0604020202020204" pitchFamily="34" charset="0"/>
            </a:endParaRPr>
          </a:p>
        </p:txBody>
      </p:sp>
      <p:cxnSp>
        <p:nvCxnSpPr>
          <p:cNvPr id="26" name="Conector recto 25">
            <a:extLst>
              <a:ext uri="{FF2B5EF4-FFF2-40B4-BE49-F238E27FC236}">
                <a16:creationId xmlns:a16="http://schemas.microsoft.com/office/drawing/2014/main" id="{C6494E39-467C-4138-8593-C99343F66832}"/>
              </a:ext>
            </a:extLst>
          </p:cNvPr>
          <p:cNvCxnSpPr>
            <a:cxnSpLocks/>
          </p:cNvCxnSpPr>
          <p:nvPr/>
        </p:nvCxnSpPr>
        <p:spPr>
          <a:xfrm flipV="1">
            <a:off x="6019436" y="1270106"/>
            <a:ext cx="0" cy="4514006"/>
          </a:xfrm>
          <a:prstGeom prst="line">
            <a:avLst/>
          </a:prstGeom>
          <a:ln w="19050">
            <a:solidFill>
              <a:srgbClr val="C8599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6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564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1229</TotalTime>
  <Words>556</Words>
  <Application>Microsoft Office PowerPoint</Application>
  <PresentationFormat>Panorámica</PresentationFormat>
  <Paragraphs>79</Paragraphs>
  <Slides>7</Slides>
  <Notes>1</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7</vt:i4>
      </vt:variant>
    </vt:vector>
  </HeadingPairs>
  <TitlesOfParts>
    <vt:vector size="14" baseType="lpstr">
      <vt:lpstr>.AppleSystemUIFont</vt:lpstr>
      <vt:lpstr>Arial</vt:lpstr>
      <vt:lpstr>Calibri</vt:lpstr>
      <vt:lpstr>Calibri Light</vt:lpstr>
      <vt:lpstr>Tahoma</vt:lpstr>
      <vt:lpstr>Tema de Office</vt:lpstr>
      <vt:lpstr>Office Theme</vt:lpstr>
      <vt:lpstr>Product Owner</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Owner</dc:title>
  <dc:creator>Rene</dc:creator>
  <cp:lastModifiedBy>Rene</cp:lastModifiedBy>
  <cp:revision>51</cp:revision>
  <dcterms:created xsi:type="dcterms:W3CDTF">2018-12-09T13:24:54Z</dcterms:created>
  <dcterms:modified xsi:type="dcterms:W3CDTF">2018-12-11T19:10:57Z</dcterms:modified>
</cp:coreProperties>
</file>